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14.svg" ContentType="image/svg+xml"/>
  <Override PartName="/ppt/media/image15.svg" ContentType="image/svg+xml"/>
  <Override PartName="/ppt/media/image16.svg" ContentType="image/svg+xml"/>
  <Override PartName="/ppt/media/image17.svg" ContentType="image/svg+xml"/>
  <Override PartName="/ppt/media/image18.svg" ContentType="image/svg+xml"/>
  <Override PartName="/ppt/media/image19.svg" ContentType="image/svg+xml"/>
  <Override PartName="/ppt/media/image2.svg" ContentType="image/svg+xml"/>
  <Override PartName="/ppt/media/image20.svg" ContentType="image/svg+xml"/>
  <Override PartName="/ppt/media/image21.svg" ContentType="image/svg+xml"/>
  <Override PartName="/ppt/media/image22.svg" ContentType="image/svg+xml"/>
  <Override PartName="/ppt/media/image23.svg" ContentType="image/svg+xml"/>
  <Override PartName="/ppt/media/image24.svg" ContentType="image/svg+xml"/>
  <Override PartName="/ppt/media/image25.svg" ContentType="image/svg+xml"/>
  <Override PartName="/ppt/media/image26.svg" ContentType="image/svg+xml"/>
  <Override PartName="/ppt/media/image27.svg" ContentType="image/svg+xml"/>
  <Override PartName="/ppt/media/image28.svg" ContentType="image/svg+xml"/>
  <Override PartName="/ppt/media/image29.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7"/>
  </p:handoutMasterIdLst>
  <p:sldIdLst>
    <p:sldId id="369" r:id="rId3"/>
    <p:sldId id="368" r:id="rId5"/>
    <p:sldId id="371" r:id="rId6"/>
    <p:sldId id="366" r:id="rId7"/>
    <p:sldId id="370" r:id="rId8"/>
    <p:sldId id="372" r:id="rId9"/>
    <p:sldId id="402" r:id="rId10"/>
    <p:sldId id="405" r:id="rId11"/>
    <p:sldId id="434" r:id="rId12"/>
    <p:sldId id="435" r:id="rId13"/>
    <p:sldId id="406" r:id="rId14"/>
    <p:sldId id="404" r:id="rId15"/>
    <p:sldId id="407" r:id="rId16"/>
    <p:sldId id="408" r:id="rId17"/>
    <p:sldId id="409" r:id="rId18"/>
    <p:sldId id="411" r:id="rId19"/>
    <p:sldId id="412" r:id="rId20"/>
    <p:sldId id="410" r:id="rId21"/>
    <p:sldId id="413" r:id="rId22"/>
    <p:sldId id="423" r:id="rId23"/>
    <p:sldId id="433" r:id="rId24"/>
    <p:sldId id="432" r:id="rId25"/>
    <p:sldId id="424" r:id="rId26"/>
    <p:sldId id="414" r:id="rId27"/>
    <p:sldId id="415" r:id="rId28"/>
    <p:sldId id="417" r:id="rId29"/>
    <p:sldId id="416" r:id="rId30"/>
    <p:sldId id="326" r:id="rId31"/>
    <p:sldId id="418" r:id="rId32"/>
    <p:sldId id="425" r:id="rId33"/>
    <p:sldId id="419" r:id="rId34"/>
    <p:sldId id="426" r:id="rId35"/>
    <p:sldId id="420" r:id="rId36"/>
    <p:sldId id="427" r:id="rId37"/>
    <p:sldId id="428" r:id="rId38"/>
    <p:sldId id="436" r:id="rId39"/>
    <p:sldId id="437" r:id="rId40"/>
    <p:sldId id="438" r:id="rId41"/>
    <p:sldId id="421" r:id="rId42"/>
    <p:sldId id="422" r:id="rId43"/>
    <p:sldId id="299" r:id="rId44"/>
    <p:sldId id="431" r:id="rId45"/>
    <p:sldId id="430" r:id="rId46"/>
  </p:sldIdLst>
  <p:sldSz cx="12192000" cy="6858000"/>
  <p:notesSz cx="9144000" cy="6858000"/>
  <p:custShowLst>
    <p:custShow name="Custom Show 1" id="0">
      <p:sldLst/>
    </p:custShow>
  </p:custShowLst>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FF0000"/>
    <a:srgbClr val="0033CC"/>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391"/>
    <p:restoredTop sz="94621"/>
  </p:normalViewPr>
  <p:slideViewPr>
    <p:cSldViewPr showGuides="1">
      <p:cViewPr varScale="1">
        <p:scale>
          <a:sx n="70" d="100"/>
          <a:sy n="70" d="100"/>
        </p:scale>
        <p:origin x="-1200" y="-90"/>
      </p:cViewPr>
      <p:guideLst>
        <p:guide orient="horz" pos="2288"/>
        <p:guide pos="3836"/>
      </p:guideLst>
    </p:cSldViewPr>
  </p:slideViewPr>
  <p:outlineViewPr>
    <p:cViewPr>
      <p:scale>
        <a:sx n="33" d="100"/>
        <a:sy n="33" d="100"/>
      </p:scale>
      <p:origin x="0" y="0"/>
    </p:cViewPr>
  </p:outlin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bleStyles" Target="tableStyles.xml"/><Relationship Id="rId5" Type="http://schemas.openxmlformats.org/officeDocument/2006/relationships/slide" Target="slides/slide2.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handoutMaster" Target="handoutMasters/handoutMaster1.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4818" name="Rectangle 2"/>
          <p:cNvSpPr>
            <a:spLocks noGrp="1" noChangeArrowheads="1"/>
          </p:cNvSpPr>
          <p:nvPr>
            <p:ph type="hdr" sz="quarter"/>
          </p:nvPr>
        </p:nvSpPr>
        <p:spPr bwMode="auto">
          <a:xfrm>
            <a:off x="0" y="0"/>
            <a:ext cx="3962400" cy="342900"/>
          </a:xfrm>
          <a:prstGeom prst="rect">
            <a:avLst/>
          </a:prstGeom>
          <a:noFill/>
          <a:ln>
            <a:noFill/>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4819" name="Rectangle 3"/>
          <p:cNvSpPr>
            <a:spLocks noGrp="1" noChangeArrowheads="1"/>
          </p:cNvSpPr>
          <p:nvPr>
            <p:ph type="dt" sz="quarter" idx="1"/>
          </p:nvPr>
        </p:nvSpPr>
        <p:spPr bwMode="auto">
          <a:xfrm>
            <a:off x="5180013" y="0"/>
            <a:ext cx="3962400" cy="342900"/>
          </a:xfrm>
          <a:prstGeom prst="rect">
            <a:avLst/>
          </a:prstGeom>
          <a:noFill/>
          <a:ln>
            <a:noFill/>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4820" name="Rectangle 4"/>
          <p:cNvSpPr>
            <a:spLocks noGrp="1" noChangeArrowheads="1"/>
          </p:cNvSpPr>
          <p:nvPr>
            <p:ph type="ftr" sz="quarter" idx="2"/>
          </p:nvPr>
        </p:nvSpPr>
        <p:spPr bwMode="auto">
          <a:xfrm>
            <a:off x="0" y="6513513"/>
            <a:ext cx="3962400" cy="342900"/>
          </a:xfrm>
          <a:prstGeom prst="rect">
            <a:avLst/>
          </a:prstGeom>
          <a:noFill/>
          <a:ln>
            <a:noFill/>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4821" name="Rectangle 5"/>
          <p:cNvSpPr>
            <a:spLocks noGrp="1" noChangeArrowheads="1"/>
          </p:cNvSpPr>
          <p:nvPr>
            <p:ph type="sldNum" sz="quarter" idx="3"/>
          </p:nvPr>
        </p:nvSpPr>
        <p:spPr bwMode="auto">
          <a:xfrm>
            <a:off x="5180013" y="6513513"/>
            <a:ext cx="3962400" cy="342900"/>
          </a:xfrm>
          <a:prstGeom prst="rect">
            <a:avLst/>
          </a:prstGeom>
          <a:noFill/>
          <a:ln>
            <a:noFill/>
          </a:ln>
          <a:effectLst/>
        </p:spPr>
        <p:txBody>
          <a:bodyPr vert="horz" wrap="square" lIns="91440" tIns="45720" rIns="91440" bIns="45720" numCol="1" anchor="b" anchorCtr="0" compatLnSpc="1"/>
          <a:p>
            <a:pPr lvl="0" algn="r" eaLnBrk="1" fontAlgn="base" hangingPunct="1">
              <a:buNone/>
            </a:pPr>
            <a:fld id="{9A0DB2DC-4C9A-4742-B13C-FB6460FD3503}" type="slidenum">
              <a:rPr lang="en-US" sz="1200" strike="noStrike" noProof="1" dirty="0">
                <a:latin typeface="Arial" panose="020B0604020202020204" pitchFamily="34" charset="0"/>
                <a:ea typeface="+mn-ea"/>
                <a:cs typeface="+mn-cs"/>
              </a:rPr>
            </a:fld>
            <a:endParaRPr lang="en-US" sz="1200" strike="noStrike" noProof="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6082" name="Rectangle 2"/>
          <p:cNvSpPr>
            <a:spLocks noGrp="1" noChangeArrowheads="1"/>
          </p:cNvSpPr>
          <p:nvPr>
            <p:ph type="hdr" sz="quarter"/>
          </p:nvPr>
        </p:nvSpPr>
        <p:spPr bwMode="auto">
          <a:xfrm>
            <a:off x="0" y="0"/>
            <a:ext cx="3962400" cy="342900"/>
          </a:xfrm>
          <a:prstGeom prst="rect">
            <a:avLst/>
          </a:prstGeom>
          <a:noFill/>
          <a:ln>
            <a:noFill/>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6083" name="Rectangle 3"/>
          <p:cNvSpPr>
            <a:spLocks noGrp="1" noChangeArrowheads="1"/>
          </p:cNvSpPr>
          <p:nvPr>
            <p:ph type="dt" idx="1"/>
          </p:nvPr>
        </p:nvSpPr>
        <p:spPr bwMode="auto">
          <a:xfrm>
            <a:off x="5180013" y="0"/>
            <a:ext cx="3962400" cy="342900"/>
          </a:xfrm>
          <a:prstGeom prst="rect">
            <a:avLst/>
          </a:prstGeom>
          <a:noFill/>
          <a:ln>
            <a:noFill/>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364" name="Rectangle 4"/>
          <p:cNvSpPr>
            <a:spLocks noRot="1" noTextEdit="1"/>
          </p:cNvSpPr>
          <p:nvPr>
            <p:ph type="sldImg"/>
          </p:nvPr>
        </p:nvSpPr>
        <p:spPr>
          <a:xfrm>
            <a:off x="2286000" y="514350"/>
            <a:ext cx="4572000" cy="2571750"/>
          </a:xfrm>
          <a:prstGeom prst="rect">
            <a:avLst/>
          </a:prstGeom>
          <a:noFill/>
          <a:ln w="9525" cap="flat" cmpd="sng">
            <a:solidFill>
              <a:srgbClr val="000000"/>
            </a:solidFill>
            <a:prstDash val="solid"/>
            <a:miter/>
            <a:headEnd type="none" w="med" len="med"/>
            <a:tailEnd type="none" w="med" len="med"/>
          </a:ln>
        </p:spPr>
      </p:sp>
      <p:sp>
        <p:nvSpPr>
          <p:cNvPr id="46085" name="Rectangle 5"/>
          <p:cNvSpPr>
            <a:spLocks noGrp="1" noChangeArrowheads="1"/>
          </p:cNvSpPr>
          <p:nvPr>
            <p:ph type="body" sz="quarter" idx="3"/>
          </p:nvPr>
        </p:nvSpPr>
        <p:spPr bwMode="auto">
          <a:xfrm>
            <a:off x="914400" y="3257550"/>
            <a:ext cx="7315200" cy="30861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Click to edit Master text styles</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Second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Third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Fourth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Fifth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6086" name="Rectangle 6"/>
          <p:cNvSpPr>
            <a:spLocks noGrp="1" noChangeArrowheads="1"/>
          </p:cNvSpPr>
          <p:nvPr>
            <p:ph type="ftr" sz="quarter" idx="4"/>
          </p:nvPr>
        </p:nvSpPr>
        <p:spPr bwMode="auto">
          <a:xfrm>
            <a:off x="0" y="6513513"/>
            <a:ext cx="3962400" cy="342900"/>
          </a:xfrm>
          <a:prstGeom prst="rect">
            <a:avLst/>
          </a:prstGeom>
          <a:noFill/>
          <a:ln>
            <a:noFill/>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6087" name="Rectangle 7"/>
          <p:cNvSpPr>
            <a:spLocks noGrp="1" noChangeArrowheads="1"/>
          </p:cNvSpPr>
          <p:nvPr>
            <p:ph type="sldNum" sz="quarter" idx="5"/>
          </p:nvPr>
        </p:nvSpPr>
        <p:spPr bwMode="auto">
          <a:xfrm>
            <a:off x="5180013" y="6513513"/>
            <a:ext cx="3962400" cy="342900"/>
          </a:xfrm>
          <a:prstGeom prst="rect">
            <a:avLst/>
          </a:prstGeom>
          <a:noFill/>
          <a:ln>
            <a:noFill/>
          </a:ln>
          <a:effectLst/>
        </p:spPr>
        <p:txBody>
          <a:bodyPr vert="horz" wrap="square" lIns="91440" tIns="45720" rIns="91440" bIns="45720" numCol="1" anchor="b" anchorCtr="0" compatLnSpc="1"/>
          <a:p>
            <a:pPr lvl="0" algn="r" eaLnBrk="1" fontAlgn="base" hangingPunct="1">
              <a:buNone/>
            </a:pPr>
            <a:fld id="{9A0DB2DC-4C9A-4742-B13C-FB6460FD3503}" type="slidenum">
              <a:rPr lang="en-US" sz="1200" strike="noStrike" noProof="1" dirty="0">
                <a:latin typeface="Arial" panose="020B0604020202020204" pitchFamily="34" charset="0"/>
                <a:ea typeface="+mn-ea"/>
                <a:cs typeface="+mn-cs"/>
              </a:rPr>
            </a:fld>
            <a:endParaRPr 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Slide Image Placeholder 1"/>
          <p:cNvSpPr>
            <a:spLocks noRot="1" noTextEdit="1"/>
          </p:cNvSpPr>
          <p:nvPr>
            <p:ph type="sldImg"/>
          </p:nvPr>
        </p:nvSpPr>
        <p:spPr/>
      </p:sp>
      <p:sp>
        <p:nvSpPr>
          <p:cNvPr id="17410" name="Text Placeholder 2"/>
          <p:cNvSpPr/>
          <p:nvPr>
            <p:ph type="body"/>
          </p:nvPr>
        </p:nvSpPr>
        <p:spPr/>
        <p:txBody>
          <a:bodyPr wrap="square" lIns="91440" tIns="45720" rIns="91440" bIns="45720" anchor="t" anchorCtr="0"/>
          <a:p>
            <a:pPr lvl="0"/>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Slide Image Placeholder 1"/>
          <p:cNvSpPr>
            <a:spLocks noRot="1" noTextEdit="1"/>
          </p:cNvSpPr>
          <p:nvPr>
            <p:ph type="sldImg"/>
          </p:nvPr>
        </p:nvSpPr>
        <p:spPr/>
      </p:sp>
      <p:sp>
        <p:nvSpPr>
          <p:cNvPr id="23554" name="Text Placeholder 2"/>
          <p:cNvSpPr/>
          <p:nvPr>
            <p:ph type="body"/>
          </p:nvPr>
        </p:nvSpPr>
        <p:spPr/>
        <p:txBody>
          <a:bodyPr wrap="square" lIns="91440" tIns="45720" rIns="91440" bIns="45720" anchor="t" anchorCtr="0"/>
          <a:p>
            <a:pPr lvl="0"/>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idx="3"/>
          </p:nvPr>
        </p:nvSpPr>
        <p:spPr/>
        <p:txBody>
          <a:bodyPr/>
          <a:p>
            <a:r>
              <a:rPr lang="en-GB" altLang="en-US"/>
              <a:t>Luyện đọc theo cặp</a:t>
            </a:r>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Slide Image Placeholder 1"/>
          <p:cNvSpPr>
            <a:spLocks noGrp="1" noRot="1" noChangeAspect="1" noTextEdit="1"/>
          </p:cNvSpPr>
          <p:nvPr>
            <p:ph type="sldImg"/>
          </p:nvPr>
        </p:nvSpPr>
        <p:spPr/>
      </p:sp>
      <p:sp>
        <p:nvSpPr>
          <p:cNvPr id="40962" name="Notes Placeholder 2"/>
          <p:cNvSpPr>
            <a:spLocks noGrp="1"/>
          </p:cNvSpPr>
          <p:nvPr>
            <p:ph type="body"/>
          </p:nvPr>
        </p:nvSpPr>
        <p:spPr/>
        <p:txBody>
          <a:bodyPr wrap="square" lIns="91440" tIns="45720" rIns="91440" bIns="45720" anchor="t" anchorCtr="0"/>
          <a:p>
            <a:pPr lvl="0"/>
            <a:endParaRPr lang="en-US" altLang="en-GB" dirty="0"/>
          </a:p>
        </p:txBody>
      </p:sp>
      <p:sp>
        <p:nvSpPr>
          <p:cNvPr id="40963" name="Slide Number Placeholder 3"/>
          <p:cNvSpPr txBox="1">
            <a:spLocks noGrp="1"/>
          </p:cNvSpPr>
          <p:nvPr>
            <p:ph type="sldNum" sz="quarter"/>
          </p:nvPr>
        </p:nvSpPr>
        <p:spPr>
          <a:xfrm>
            <a:off x="5180013" y="6513513"/>
            <a:ext cx="3962400" cy="342900"/>
          </a:xfrm>
          <a:prstGeom prst="rect">
            <a:avLst/>
          </a:prstGeom>
          <a:noFill/>
          <a:ln w="9525">
            <a:noFill/>
          </a:ln>
        </p:spPr>
        <p:txBody>
          <a:bodyPr vert="horz" wrap="square" lIns="91440" tIns="45720" rIns="91440" bIns="45720" anchor="b" anchorCtr="0"/>
          <a:p>
            <a:pPr lvl="0" algn="r"/>
            <a:fld id="{9A0DB2DC-4C9A-4742-B13C-FB6460FD3503}" type="slidenum">
              <a:rPr lang="en-US" altLang="en-GB" sz="1200" dirty="0">
                <a:latin typeface="Arial" panose="020B0604020202020204" pitchFamily="34" charset="0"/>
              </a:rPr>
            </a:fld>
            <a:endParaRPr lang="en-US" altLang="en-GB" sz="1200"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pPr fontAlgn="base"/>
            <a:r>
              <a:rPr lang="en-US" strike="noStrike" noProof="1" smtClean="0"/>
              <a:t>Click to edit Master title style</a:t>
            </a:r>
            <a:endParaRPr lang="en-US" strike="noStrike" noProof="1"/>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smtClean="0"/>
              <a:t>Click to edit Master subtitle style</a:t>
            </a:r>
            <a:endParaRPr 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a:xfrm>
            <a:off x="609600" y="6245225"/>
            <a:ext cx="2844800" cy="476250"/>
          </a:xfrm>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a:xfrm>
            <a:off x="4165600" y="6245225"/>
            <a:ext cx="3860800" cy="476250"/>
          </a:xfrm>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a:xfrm>
            <a:off x="8737600" y="6245225"/>
            <a:ext cx="2844800" cy="476250"/>
          </a:xfrm>
        </p:spPr>
        <p:txBody>
          <a:bodyPr/>
          <a:p>
            <a:pPr lvl="0" eaLnBrk="1" fontAlgn="base" hangingPunct="1">
              <a:buNone/>
            </a:pPr>
            <a:fld id="{9A0DB2DC-4C9A-4742-B13C-FB6460FD3503}" type="slidenum">
              <a:rPr lang="en-US" strike="noStrike" noProof="1" dirty="0">
                <a:latin typeface="Arial" panose="020B0604020202020204" pitchFamily="34" charset="0"/>
                <a:ea typeface="+mn-ea"/>
                <a:cs typeface="+mn-cs"/>
              </a:rPr>
            </a:fld>
            <a:endParaRPr 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pPr fontAlgn="base"/>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a:xfrm>
            <a:off x="609600" y="6245225"/>
            <a:ext cx="2844800" cy="476250"/>
          </a:xfrm>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a:xfrm>
            <a:off x="4165600" y="6245225"/>
            <a:ext cx="3860800" cy="476250"/>
          </a:xfrm>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a:xfrm>
            <a:off x="8737600" y="6245225"/>
            <a:ext cx="2844800" cy="476250"/>
          </a:xfrm>
        </p:spPr>
        <p:txBody>
          <a:bodyPr/>
          <a:p>
            <a:pPr lvl="0" eaLnBrk="1" fontAlgn="base" hangingPunct="1">
              <a:buNone/>
            </a:pPr>
            <a:fld id="{9A0DB2DC-4C9A-4742-B13C-FB6460FD3503}" type="slidenum">
              <a:rPr lang="en-US" strike="noStrike" noProof="1" dirty="0">
                <a:latin typeface="Arial" panose="020B0604020202020204" pitchFamily="34" charset="0"/>
                <a:ea typeface="+mn-ea"/>
                <a:cs typeface="+mn-cs"/>
              </a:rPr>
            </a:fld>
            <a:endParaRPr lang="en-US"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609600" y="1600200"/>
            <a:ext cx="10972800" cy="4525963"/>
          </a:xfrm>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a:xfrm>
            <a:off x="609600" y="6245225"/>
            <a:ext cx="2844800" cy="476250"/>
          </a:xfrm>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a:xfrm>
            <a:off x="4165600" y="6245225"/>
            <a:ext cx="3860800" cy="476250"/>
          </a:xfrm>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a:xfrm>
            <a:off x="8737600" y="6245225"/>
            <a:ext cx="2844800" cy="476250"/>
          </a:xfrm>
        </p:spPr>
        <p:txBody>
          <a:bodyPr/>
          <a:p>
            <a:pPr lvl="0" eaLnBrk="1" fontAlgn="base" hangingPunct="1">
              <a:buNone/>
            </a:pPr>
            <a:fld id="{9A0DB2DC-4C9A-4742-B13C-FB6460FD3503}" type="slidenum">
              <a:rPr lang="en-US" strike="noStrike" noProof="1" dirty="0">
                <a:latin typeface="Arial" panose="020B0604020202020204" pitchFamily="34" charset="0"/>
                <a:ea typeface="+mn-ea"/>
                <a:cs typeface="+mn-cs"/>
              </a:rPr>
            </a:fld>
            <a:endParaRPr lang="en-US" strike="noStrike" noProof="1"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609600" y="274638"/>
            <a:ext cx="8026400" cy="5851525"/>
          </a:xfrm>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a:xfrm>
            <a:off x="609600" y="6245225"/>
            <a:ext cx="2844800" cy="476250"/>
          </a:xfrm>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a:xfrm>
            <a:off x="4165600" y="6245225"/>
            <a:ext cx="3860800" cy="476250"/>
          </a:xfrm>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a:xfrm>
            <a:off x="8737600" y="6245225"/>
            <a:ext cx="2844800" cy="476250"/>
          </a:xfrm>
        </p:spPr>
        <p:txBody>
          <a:bodyPr/>
          <a:p>
            <a:pPr lvl="0" eaLnBrk="1" fontAlgn="base" hangingPunct="1">
              <a:buNone/>
            </a:pPr>
            <a:fld id="{9A0DB2DC-4C9A-4742-B13C-FB6460FD3503}" type="slidenum">
              <a:rPr lang="en-US" strike="noStrike" noProof="1" dirty="0">
                <a:latin typeface="Arial" panose="020B0604020202020204" pitchFamily="34" charset="0"/>
                <a:ea typeface="+mn-ea"/>
                <a:cs typeface="+mn-cs"/>
              </a:rPr>
            </a:fld>
            <a:endParaRPr 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2050" name="Picture 6" descr="Picture5"/>
          <p:cNvPicPr>
            <a:picLocks noChangeAspect="1"/>
          </p:cNvPicPr>
          <p:nvPr userDrawn="1"/>
        </p:nvPicPr>
        <p:blipFill>
          <a:blip r:embed="rId2"/>
          <a:stretch>
            <a:fillRect/>
          </a:stretch>
        </p:blipFill>
        <p:spPr>
          <a:xfrm>
            <a:off x="-2590800" y="-152400"/>
            <a:ext cx="1527175" cy="1527175"/>
          </a:xfrm>
          <a:prstGeom prst="rect">
            <a:avLst/>
          </a:prstGeom>
          <a:noFill/>
          <a:ln w="9525">
            <a:noFill/>
          </a:ln>
        </p:spPr>
      </p:pic>
      <p:sp>
        <p:nvSpPr>
          <p:cNvPr id="2" name="Title 1"/>
          <p:cNvSpPr>
            <a:spLocks noGrp="1"/>
          </p:cNvSpPr>
          <p:nvPr>
            <p:ph type="title"/>
          </p:nvPr>
        </p:nvSpPr>
        <p:spPr>
          <a:xfrm>
            <a:off x="609600" y="274638"/>
            <a:ext cx="10972800" cy="1143000"/>
          </a:xfrm>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609600" y="1600200"/>
            <a:ext cx="10972800" cy="4525963"/>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a:xfrm>
            <a:off x="609600" y="6245225"/>
            <a:ext cx="2844800" cy="476250"/>
          </a:xfrm>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a:xfrm>
            <a:off x="4165600" y="6245225"/>
            <a:ext cx="3860800" cy="476250"/>
          </a:xfrm>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a:xfrm>
            <a:off x="8737600" y="6245225"/>
            <a:ext cx="2844800" cy="476250"/>
          </a:xfrm>
        </p:spPr>
        <p:txBody>
          <a:bodyPr/>
          <a:p>
            <a:pPr lvl="0" eaLnBrk="1" fontAlgn="base" hangingPunct="1">
              <a:buNone/>
            </a:pPr>
            <a:fld id="{9A0DB2DC-4C9A-4742-B13C-FB6460FD3503}" type="slidenum">
              <a:rPr lang="en-US" strike="noStrike" noProof="1" dirty="0">
                <a:latin typeface="Arial" panose="020B0604020202020204" pitchFamily="34" charset="0"/>
                <a:ea typeface="+mn-ea"/>
                <a:cs typeface="+mn-cs"/>
              </a:rPr>
            </a:fld>
            <a:endParaRPr 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smtClean="0"/>
              <a:t>Click to edit Master text styles</a:t>
            </a:r>
            <a:endParaRPr lang="en-US" strike="noStrike" noProof="1" smtClean="0"/>
          </a:p>
        </p:txBody>
      </p:sp>
      <p:sp>
        <p:nvSpPr>
          <p:cNvPr id="4" name="Date Placeholder 3"/>
          <p:cNvSpPr>
            <a:spLocks noGrp="1"/>
          </p:cNvSpPr>
          <p:nvPr>
            <p:ph type="dt" sz="half" idx="10"/>
          </p:nvPr>
        </p:nvSpPr>
        <p:spPr>
          <a:xfrm>
            <a:off x="609600" y="6245225"/>
            <a:ext cx="2844800" cy="476250"/>
          </a:xfrm>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a:xfrm>
            <a:off x="4165600" y="6245225"/>
            <a:ext cx="3860800" cy="476250"/>
          </a:xfrm>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a:xfrm>
            <a:off x="8737600" y="6245225"/>
            <a:ext cx="2844800" cy="476250"/>
          </a:xfrm>
        </p:spPr>
        <p:txBody>
          <a:bodyPr/>
          <a:p>
            <a:pPr lvl="0" eaLnBrk="1" fontAlgn="base" hangingPunct="1">
              <a:buNone/>
            </a:pPr>
            <a:fld id="{9A0DB2DC-4C9A-4742-B13C-FB6460FD3503}" type="slidenum">
              <a:rPr lang="en-US" strike="noStrike" noProof="1" dirty="0">
                <a:latin typeface="Arial" panose="020B0604020202020204" pitchFamily="34" charset="0"/>
                <a:ea typeface="+mn-ea"/>
                <a:cs typeface="+mn-cs"/>
              </a:rPr>
            </a:fld>
            <a:endParaRPr 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Date Placeholder 4"/>
          <p:cNvSpPr>
            <a:spLocks noGrp="1"/>
          </p:cNvSpPr>
          <p:nvPr>
            <p:ph type="dt" sz="half" idx="10"/>
          </p:nvPr>
        </p:nvSpPr>
        <p:spPr>
          <a:xfrm>
            <a:off x="609600" y="6245225"/>
            <a:ext cx="2844800" cy="476250"/>
          </a:xfrm>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a:xfrm>
            <a:off x="4165600" y="6245225"/>
            <a:ext cx="3860800" cy="476250"/>
          </a:xfrm>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a:xfrm>
            <a:off x="8737600" y="6245225"/>
            <a:ext cx="2844800" cy="476250"/>
          </a:xfrm>
        </p:spPr>
        <p:txBody>
          <a:bodyPr/>
          <a:p>
            <a:pPr lvl="0" eaLnBrk="1" fontAlgn="base" hangingPunct="1">
              <a:buNone/>
            </a:pPr>
            <a:fld id="{9A0DB2DC-4C9A-4742-B13C-FB6460FD3503}" type="slidenum">
              <a:rPr lang="en-US" strike="noStrike" noProof="1" dirty="0">
                <a:latin typeface="Arial" panose="020B0604020202020204" pitchFamily="34" charset="0"/>
                <a:ea typeface="+mn-ea"/>
                <a:cs typeface="+mn-cs"/>
              </a:rPr>
            </a:fld>
            <a:endParaRPr 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7" name="Date Placeholder 6"/>
          <p:cNvSpPr>
            <a:spLocks noGrp="1"/>
          </p:cNvSpPr>
          <p:nvPr>
            <p:ph type="dt" sz="half" idx="10"/>
          </p:nvPr>
        </p:nvSpPr>
        <p:spPr>
          <a:xfrm>
            <a:off x="609600" y="6245225"/>
            <a:ext cx="2844800" cy="476250"/>
          </a:xfrm>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a:xfrm>
            <a:off x="4165600" y="6245225"/>
            <a:ext cx="3860800" cy="476250"/>
          </a:xfrm>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a:xfrm>
            <a:off x="8737600" y="6245225"/>
            <a:ext cx="2844800" cy="476250"/>
          </a:xfrm>
        </p:spPr>
        <p:txBody>
          <a:bodyPr/>
          <a:p>
            <a:pPr lvl="0" eaLnBrk="1" fontAlgn="base" hangingPunct="1">
              <a:buNone/>
            </a:pPr>
            <a:fld id="{9A0DB2DC-4C9A-4742-B13C-FB6460FD3503}" type="slidenum">
              <a:rPr lang="en-US" strike="noStrike" noProof="1" dirty="0">
                <a:latin typeface="Arial" panose="020B0604020202020204" pitchFamily="34" charset="0"/>
                <a:ea typeface="+mn-ea"/>
                <a:cs typeface="+mn-cs"/>
              </a:rPr>
            </a:fld>
            <a:endParaRPr 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pic>
        <p:nvPicPr>
          <p:cNvPr id="6146" name="Picture 7"/>
          <p:cNvPicPr>
            <a:picLocks noGrp="1" noChangeAspect="1"/>
          </p:cNvPicPr>
          <p:nvPr/>
        </p:nvPicPr>
        <p:blipFill>
          <a:blip r:embed="rId2"/>
          <a:stretch>
            <a:fillRect/>
          </a:stretch>
        </p:blipFill>
        <p:spPr>
          <a:xfrm>
            <a:off x="0" y="0"/>
            <a:ext cx="2393950" cy="6858000"/>
          </a:xfrm>
          <a:prstGeom prst="rect">
            <a:avLst/>
          </a:prstGeom>
          <a:noFill/>
          <a:ln w="9525">
            <a:noFill/>
          </a:ln>
        </p:spPr>
      </p:pic>
      <p:pic>
        <p:nvPicPr>
          <p:cNvPr id="6147" name="Picture 4"/>
          <p:cNvPicPr>
            <a:picLocks noChangeAspect="1"/>
          </p:cNvPicPr>
          <p:nvPr userDrawn="1"/>
        </p:nvPicPr>
        <p:blipFill>
          <a:blip r:embed="rId3"/>
          <a:stretch>
            <a:fillRect/>
          </a:stretch>
        </p:blipFill>
        <p:spPr>
          <a:xfrm>
            <a:off x="2524125" y="120650"/>
            <a:ext cx="9688513" cy="6737350"/>
          </a:xfrm>
          <a:prstGeom prst="rect">
            <a:avLst/>
          </a:prstGeom>
          <a:noFill/>
          <a:ln w="9525">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pic>
        <p:nvPicPr>
          <p:cNvPr id="7170" name="Picture 7"/>
          <p:cNvPicPr>
            <a:picLocks noGrp="1" noChangeAspect="1"/>
          </p:cNvPicPr>
          <p:nvPr/>
        </p:nvPicPr>
        <p:blipFill>
          <a:blip r:embed="rId2"/>
          <a:stretch>
            <a:fillRect/>
          </a:stretch>
        </p:blipFill>
        <p:spPr>
          <a:xfrm>
            <a:off x="0" y="0"/>
            <a:ext cx="2254250" cy="6858000"/>
          </a:xfrm>
          <a:prstGeom prst="rect">
            <a:avLst/>
          </a:prstGeom>
          <a:noFill/>
          <a:ln w="9525">
            <a:noFill/>
          </a:ln>
        </p:spPr>
      </p:pic>
      <p:pic>
        <p:nvPicPr>
          <p:cNvPr id="7171" name="Picture 4"/>
          <p:cNvPicPr>
            <a:picLocks noChangeAspect="1"/>
          </p:cNvPicPr>
          <p:nvPr userDrawn="1"/>
        </p:nvPicPr>
        <p:blipFill>
          <a:blip r:embed="rId3"/>
          <a:stretch>
            <a:fillRect/>
          </a:stretch>
        </p:blipFill>
        <p:spPr>
          <a:xfrm>
            <a:off x="2524125" y="120650"/>
            <a:ext cx="9688513" cy="6737350"/>
          </a:xfrm>
          <a:prstGeom prst="rect">
            <a:avLst/>
          </a:prstGeom>
          <a:noFill/>
          <a:ln w="9525">
            <a:noFill/>
          </a:ln>
        </p:spPr>
      </p:pic>
      <p:pic>
        <p:nvPicPr>
          <p:cNvPr id="2" name="Picture 1" descr="Picture5"/>
          <p:cNvPicPr>
            <a:picLocks noChangeAspect="1"/>
          </p:cNvPicPr>
          <p:nvPr userDrawn="1"/>
        </p:nvPicPr>
        <p:blipFill>
          <a:blip r:embed="rId4"/>
          <a:stretch>
            <a:fillRect/>
          </a:stretch>
        </p:blipFill>
        <p:spPr>
          <a:xfrm>
            <a:off x="-3352800" y="-76200"/>
            <a:ext cx="1403350" cy="140335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bg1"/>
        </a:solidFill>
        <a:effectLst/>
      </p:bgPr>
    </p:bg>
    <p:spTree>
      <p:nvGrpSpPr>
        <p:cNvPr id="1" name=""/>
        <p:cNvGrpSpPr/>
        <p:nvPr/>
      </p:nvGrpSpPr>
      <p:grpSpPr>
        <a:xfrm>
          <a:off x="0" y="0"/>
          <a:ext cx="0" cy="0"/>
          <a:chOff x="0" y="0"/>
          <a:chExt cx="0" cy="0"/>
        </a:xfrm>
      </p:grpSpPr>
      <p:pic>
        <p:nvPicPr>
          <p:cNvPr id="8194" name="Picture 7"/>
          <p:cNvPicPr>
            <a:picLocks noGrp="1" noChangeAspect="1"/>
          </p:cNvPicPr>
          <p:nvPr/>
        </p:nvPicPr>
        <p:blipFill>
          <a:blip r:embed="rId2"/>
          <a:stretch>
            <a:fillRect/>
          </a:stretch>
        </p:blipFill>
        <p:spPr>
          <a:xfrm>
            <a:off x="0" y="0"/>
            <a:ext cx="2393950" cy="6858000"/>
          </a:xfrm>
          <a:prstGeom prst="rect">
            <a:avLst/>
          </a:prstGeom>
          <a:noFill/>
          <a:ln w="9525">
            <a:noFill/>
          </a:ln>
        </p:spPr>
      </p:pic>
      <p:pic>
        <p:nvPicPr>
          <p:cNvPr id="8195" name="Picture 4"/>
          <p:cNvPicPr>
            <a:picLocks noChangeAspect="1"/>
          </p:cNvPicPr>
          <p:nvPr userDrawn="1"/>
        </p:nvPicPr>
        <p:blipFill>
          <a:blip r:embed="rId3"/>
          <a:stretch>
            <a:fillRect/>
          </a:stretch>
        </p:blipFill>
        <p:spPr>
          <a:xfrm>
            <a:off x="2524125" y="120650"/>
            <a:ext cx="9688513" cy="6737350"/>
          </a:xfrm>
          <a:prstGeom prst="rect">
            <a:avLst/>
          </a:prstGeom>
          <a:noFill/>
          <a:ln w="9525">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bg1"/>
        </a:solidFill>
        <a:effectLst/>
      </p:bgPr>
    </p:bg>
    <p:spTree>
      <p:nvGrpSpPr>
        <p:cNvPr id="1" name=""/>
        <p:cNvGrpSpPr/>
        <p:nvPr/>
      </p:nvGrpSpPr>
      <p:grpSpPr>
        <a:xfrm>
          <a:off x="0" y="0"/>
          <a:ext cx="0" cy="0"/>
          <a:chOff x="0" y="0"/>
          <a:chExt cx="0" cy="0"/>
        </a:xfrm>
      </p:grpSpPr>
      <p:pic>
        <p:nvPicPr>
          <p:cNvPr id="9218" name="Picture 7"/>
          <p:cNvPicPr>
            <a:picLocks noGrp="1" noChangeAspect="1"/>
          </p:cNvPicPr>
          <p:nvPr/>
        </p:nvPicPr>
        <p:blipFill>
          <a:blip r:embed="rId2"/>
          <a:stretch>
            <a:fillRect/>
          </a:stretch>
        </p:blipFill>
        <p:spPr>
          <a:xfrm>
            <a:off x="0" y="0"/>
            <a:ext cx="2393950" cy="6858000"/>
          </a:xfrm>
          <a:prstGeom prst="rect">
            <a:avLst/>
          </a:prstGeom>
          <a:noFill/>
          <a:ln w="9525">
            <a:noFill/>
          </a:ln>
        </p:spPr>
      </p:pic>
      <p:pic>
        <p:nvPicPr>
          <p:cNvPr id="9219" name="Picture 4"/>
          <p:cNvPicPr>
            <a:picLocks noChangeAspect="1"/>
          </p:cNvPicPr>
          <p:nvPr userDrawn="1"/>
        </p:nvPicPr>
        <p:blipFill>
          <a:blip r:embed="rId3"/>
          <a:stretch>
            <a:fillRect/>
          </a:stretch>
        </p:blipFill>
        <p:spPr>
          <a:xfrm>
            <a:off x="2524125" y="120650"/>
            <a:ext cx="9688513" cy="6737350"/>
          </a:xfrm>
          <a:prstGeom prst="rect">
            <a:avLst/>
          </a:prstGeom>
          <a:noFill/>
          <a:ln w="9525">
            <a:noFill/>
          </a:ln>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2.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svg"/><Relationship Id="rId1"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svg"/><Relationship Id="rId2" Type="http://schemas.openxmlformats.org/officeDocument/2006/relationships/image" Target="../media/image30.png"/><Relationship Id="rId1" Type="http://schemas.openxmlformats.org/officeDocument/2006/relationships/image" Target="../media/image29.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svg"/><Relationship Id="rId2" Type="http://schemas.openxmlformats.org/officeDocument/2006/relationships/image" Target="../media/image32.png"/><Relationship Id="rId1" Type="http://schemas.openxmlformats.org/officeDocument/2006/relationships/image" Target="../media/image31.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4.png"/><Relationship Id="rId2" Type="http://schemas.openxmlformats.org/officeDocument/2006/relationships/image" Target="../media/image4.svg"/><Relationship Id="rId1" Type="http://schemas.openxmlformats.org/officeDocument/2006/relationships/image" Target="../media/image33.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4.svg"/><Relationship Id="rId1" Type="http://schemas.openxmlformats.org/officeDocument/2006/relationships/image" Target="../media/image33.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37.png"/><Relationship Id="rId3" Type="http://schemas.openxmlformats.org/officeDocument/2006/relationships/image" Target="../media/image35.png"/><Relationship Id="rId2" Type="http://schemas.openxmlformats.org/officeDocument/2006/relationships/image" Target="../media/image4.svg"/><Relationship Id="rId1"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8.svg"/><Relationship Id="rId6" Type="http://schemas.openxmlformats.org/officeDocument/2006/relationships/image" Target="../media/image39.png"/><Relationship Id="rId5" Type="http://schemas.openxmlformats.org/officeDocument/2006/relationships/image" Target="../media/image35.png"/><Relationship Id="rId4" Type="http://schemas.openxmlformats.org/officeDocument/2006/relationships/image" Target="../media/image4.svg"/><Relationship Id="rId3" Type="http://schemas.openxmlformats.org/officeDocument/2006/relationships/image" Target="../media/image33.png"/><Relationship Id="rId2" Type="http://schemas.openxmlformats.org/officeDocument/2006/relationships/image" Target="../media/image7.svg"/><Relationship Id="rId1" Type="http://schemas.openxmlformats.org/officeDocument/2006/relationships/image" Target="../media/image38.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4.svg"/><Relationship Id="rId1"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0.svg"/><Relationship Id="rId6" Type="http://schemas.openxmlformats.org/officeDocument/2006/relationships/image" Target="../media/image41.png"/><Relationship Id="rId5" Type="http://schemas.openxmlformats.org/officeDocument/2006/relationships/image" Target="../media/image35.png"/><Relationship Id="rId4" Type="http://schemas.openxmlformats.org/officeDocument/2006/relationships/image" Target="../media/image4.svg"/><Relationship Id="rId3" Type="http://schemas.openxmlformats.org/officeDocument/2006/relationships/image" Target="../media/image33.png"/><Relationship Id="rId2" Type="http://schemas.openxmlformats.org/officeDocument/2006/relationships/image" Target="../media/image9.svg"/><Relationship Id="rId1" Type="http://schemas.openxmlformats.org/officeDocument/2006/relationships/image" Target="../media/image40.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svg"/><Relationship Id="rId1" Type="http://schemas.openxmlformats.org/officeDocument/2006/relationships/image" Target="../media/image42.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3.svg"/><Relationship Id="rId3" Type="http://schemas.openxmlformats.org/officeDocument/2006/relationships/image" Target="../media/image44.png"/><Relationship Id="rId2" Type="http://schemas.openxmlformats.org/officeDocument/2006/relationships/image" Target="../media/image12.svg"/><Relationship Id="rId1"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svg"/><Relationship Id="rId1" Type="http://schemas.openxmlformats.org/officeDocument/2006/relationships/image" Target="../media/image45.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7.png"/><Relationship Id="rId2" Type="http://schemas.openxmlformats.org/officeDocument/2006/relationships/image" Target="../media/image15.svg"/><Relationship Id="rId1"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0.svg"/><Relationship Id="rId6" Type="http://schemas.openxmlformats.org/officeDocument/2006/relationships/image" Target="../media/image41.png"/><Relationship Id="rId5" Type="http://schemas.openxmlformats.org/officeDocument/2006/relationships/image" Target="../media/image35.png"/><Relationship Id="rId4" Type="http://schemas.openxmlformats.org/officeDocument/2006/relationships/image" Target="../media/image4.svg"/><Relationship Id="rId3" Type="http://schemas.openxmlformats.org/officeDocument/2006/relationships/image" Target="../media/image33.png"/><Relationship Id="rId2" Type="http://schemas.openxmlformats.org/officeDocument/2006/relationships/image" Target="../media/image9.svg"/><Relationship Id="rId1" Type="http://schemas.openxmlformats.org/officeDocument/2006/relationships/image" Target="../media/image40.png"/></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48.png"/><Relationship Id="rId3" Type="http://schemas.openxmlformats.org/officeDocument/2006/relationships/image" Target="../media/image35.png"/><Relationship Id="rId2" Type="http://schemas.openxmlformats.org/officeDocument/2006/relationships/image" Target="../media/image4.svg"/><Relationship Id="rId1" Type="http://schemas.openxmlformats.org/officeDocument/2006/relationships/image" Target="../media/image33.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9.png"/><Relationship Id="rId2" Type="http://schemas.openxmlformats.org/officeDocument/2006/relationships/image" Target="../media/image35.png"/><Relationship Id="rId1" Type="http://schemas.openxmlformats.org/officeDocument/2006/relationships/image" Target="../media/image33.png"/></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33.png"/><Relationship Id="rId4" Type="http://schemas.openxmlformats.org/officeDocument/2006/relationships/image" Target="../media/image10.svg"/><Relationship Id="rId3" Type="http://schemas.openxmlformats.org/officeDocument/2006/relationships/image" Target="../media/image41.png"/><Relationship Id="rId2" Type="http://schemas.openxmlformats.org/officeDocument/2006/relationships/image" Target="../media/image17.svg"/><Relationship Id="rId1"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51.jpeg"/></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33.png"/><Relationship Id="rId4" Type="http://schemas.openxmlformats.org/officeDocument/2006/relationships/image" Target="../media/image10.svg"/><Relationship Id="rId3" Type="http://schemas.openxmlformats.org/officeDocument/2006/relationships/image" Target="../media/image41.png"/><Relationship Id="rId2" Type="http://schemas.openxmlformats.org/officeDocument/2006/relationships/image" Target="../media/image17.svg"/><Relationship Id="rId1" Type="http://schemas.openxmlformats.org/officeDocument/2006/relationships/image" Target="../media/image50.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svg"/><Relationship Id="rId1" Type="http://schemas.openxmlformats.org/officeDocument/2006/relationships/image" Target="../media/image52.png"/></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53.png"/><Relationship Id="rId4" Type="http://schemas.openxmlformats.org/officeDocument/2006/relationships/image" Target="../media/image49.png"/><Relationship Id="rId3" Type="http://schemas.openxmlformats.org/officeDocument/2006/relationships/image" Target="../media/image33.png"/><Relationship Id="rId2" Type="http://schemas.openxmlformats.org/officeDocument/2006/relationships/image" Target="../media/image17.svg"/><Relationship Id="rId1" Type="http://schemas.openxmlformats.org/officeDocument/2006/relationships/image" Target="../media/image50.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4.jpe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0.svg"/><Relationship Id="rId3" Type="http://schemas.openxmlformats.org/officeDocument/2006/relationships/image" Target="../media/image55.png"/><Relationship Id="rId2" Type="http://schemas.openxmlformats.org/officeDocument/2006/relationships/image" Target="../media/image49.png"/><Relationship Id="rId1"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svg"/><Relationship Id="rId1" Type="http://schemas.openxmlformats.org/officeDocument/2006/relationships/image" Target="../media/image56.png"/></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3.svg"/><Relationship Id="rId3" Type="http://schemas.openxmlformats.org/officeDocument/2006/relationships/image" Target="../media/image58.png"/><Relationship Id="rId2" Type="http://schemas.openxmlformats.org/officeDocument/2006/relationships/image" Target="../media/image22.svg"/><Relationship Id="rId1" Type="http://schemas.openxmlformats.org/officeDocument/2006/relationships/image" Target="../media/image5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image" Target="../media/image59.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2.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svg"/><Relationship Id="rId1" Type="http://schemas.openxmlformats.org/officeDocument/2006/relationships/image" Target="../media/image63.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4.png"/><Relationship Id="rId1" Type="http://schemas.openxmlformats.org/officeDocument/2006/relationships/image" Target="../media/image33.png"/></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26.svg"/><Relationship Id="rId3" Type="http://schemas.openxmlformats.org/officeDocument/2006/relationships/image" Target="../media/image66.png"/><Relationship Id="rId2" Type="http://schemas.openxmlformats.org/officeDocument/2006/relationships/image" Target="../media/image25.svg"/><Relationship Id="rId1" Type="http://schemas.openxmlformats.org/officeDocument/2006/relationships/image" Target="../media/image65.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svg"/><Relationship Id="rId1" Type="http://schemas.openxmlformats.org/officeDocument/2006/relationships/image" Target="../media/image63.png"/></Relationships>
</file>

<file path=ppt/slides/_rels/slide4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70.png"/><Relationship Id="rId4" Type="http://schemas.openxmlformats.org/officeDocument/2006/relationships/image" Target="../media/image28.svg"/><Relationship Id="rId3" Type="http://schemas.openxmlformats.org/officeDocument/2006/relationships/image" Target="../media/image69.png"/><Relationship Id="rId2" Type="http://schemas.openxmlformats.org/officeDocument/2006/relationships/image" Target="../media/image27.svg"/><Relationship Id="rId1" Type="http://schemas.openxmlformats.org/officeDocument/2006/relationships/image" Target="../media/image68.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p:pic>
        <p:nvPicPr>
          <p:cNvPr id="16386" name="Picture 12"/>
          <p:cNvPicPr>
            <a:picLocks noGrp="1" noChangeAspect="1"/>
          </p:cNvPicPr>
          <p:nvPr/>
        </p:nvPicPr>
        <p:blipFill>
          <a:blip r:embed="rId1"/>
          <a:stretch>
            <a:fillRect/>
          </a:stretch>
        </p:blipFill>
        <p:spPr>
          <a:xfrm>
            <a:off x="1447800" y="762000"/>
            <a:ext cx="9825038" cy="4600575"/>
          </a:xfrm>
          <a:prstGeom prst="rect">
            <a:avLst/>
          </a:prstGeom>
          <a:noFill/>
          <a:ln w="9525">
            <a:noFill/>
          </a:ln>
        </p:spPr>
      </p:pic>
      <p:sp>
        <p:nvSpPr>
          <p:cNvPr id="1145" name="Google Shape;1145;p45"/>
          <p:cNvSpPr/>
          <p:nvPr/>
        </p:nvSpPr>
        <p:spPr>
          <a:xfrm flipV="1">
            <a:off x="4343400" y="304800"/>
            <a:ext cx="3613150" cy="1266825"/>
          </a:xfrm>
          <a:custGeom>
            <a:avLst/>
            <a:gdLst/>
            <a:ahLst/>
            <a:cxnLst/>
            <a:rect l="l" t="t" r="r" b="b"/>
            <a:pathLst>
              <a:path w="18639" h="11091" extrusionOk="0">
                <a:moveTo>
                  <a:pt x="8066" y="1"/>
                </a:moveTo>
                <a:cubicBezTo>
                  <a:pt x="5377" y="1"/>
                  <a:pt x="2895" y="957"/>
                  <a:pt x="1293" y="3232"/>
                </a:cubicBezTo>
                <a:cubicBezTo>
                  <a:pt x="646" y="4292"/>
                  <a:pt x="104" y="5817"/>
                  <a:pt x="0" y="7213"/>
                </a:cubicBezTo>
                <a:cubicBezTo>
                  <a:pt x="0" y="8299"/>
                  <a:pt x="310" y="9255"/>
                  <a:pt x="957" y="10005"/>
                </a:cubicBezTo>
                <a:cubicBezTo>
                  <a:pt x="1732" y="10755"/>
                  <a:pt x="2792" y="11091"/>
                  <a:pt x="3774" y="11091"/>
                </a:cubicBezTo>
                <a:cubicBezTo>
                  <a:pt x="4834" y="11091"/>
                  <a:pt x="5817" y="10884"/>
                  <a:pt x="6773" y="10548"/>
                </a:cubicBezTo>
                <a:cubicBezTo>
                  <a:pt x="8094" y="10134"/>
                  <a:pt x="9415" y="9795"/>
                  <a:pt x="10724" y="9795"/>
                </a:cubicBezTo>
                <a:cubicBezTo>
                  <a:pt x="11131" y="9795"/>
                  <a:pt x="11538" y="9828"/>
                  <a:pt x="11943" y="9902"/>
                </a:cubicBezTo>
                <a:cubicBezTo>
                  <a:pt x="12822" y="10108"/>
                  <a:pt x="13675" y="10444"/>
                  <a:pt x="14528" y="10548"/>
                </a:cubicBezTo>
                <a:cubicBezTo>
                  <a:pt x="14907" y="10669"/>
                  <a:pt x="15285" y="10719"/>
                  <a:pt x="15664" y="10719"/>
                </a:cubicBezTo>
                <a:cubicBezTo>
                  <a:pt x="15932" y="10719"/>
                  <a:pt x="16199" y="10694"/>
                  <a:pt x="16467" y="10651"/>
                </a:cubicBezTo>
                <a:cubicBezTo>
                  <a:pt x="17113" y="10444"/>
                  <a:pt x="17656" y="9902"/>
                  <a:pt x="17992" y="9255"/>
                </a:cubicBezTo>
                <a:cubicBezTo>
                  <a:pt x="18638" y="8066"/>
                  <a:pt x="18535" y="6567"/>
                  <a:pt x="17992" y="5378"/>
                </a:cubicBezTo>
                <a:cubicBezTo>
                  <a:pt x="17449" y="4189"/>
                  <a:pt x="16596" y="3232"/>
                  <a:pt x="15510" y="2483"/>
                </a:cubicBezTo>
                <a:cubicBezTo>
                  <a:pt x="13365" y="957"/>
                  <a:pt x="10780" y="104"/>
                  <a:pt x="8066" y="1"/>
                </a:cubicBezTo>
                <a:close/>
              </a:path>
            </a:pathLst>
          </a:custGeom>
          <a:solidFill>
            <a:schemeClr val="accent1">
              <a:lumMod val="20000"/>
              <a:lumOff val="80000"/>
            </a:schemeClr>
          </a:solidFill>
          <a:ln>
            <a:noFill/>
          </a:ln>
        </p:spPr>
        <p:txBody>
          <a:bodyPr spcFirstLastPara="1" wrap="square" lIns="91425" tIns="91425" rIns="91425" bIns="91425" anchor="ctr" anchorCtr="0">
            <a:noAutofit/>
          </a:bodyPr>
          <a:p>
            <a:pPr marL="0" lvl="0" indent="0" algn="ctr" rtl="0" fontAlgn="base">
              <a:spcBef>
                <a:spcPts val="0"/>
              </a:spcBef>
              <a:spcAft>
                <a:spcPts val="0"/>
              </a:spcAft>
              <a:buNone/>
            </a:pPr>
            <a:endParaRPr sz="4800" strike="noStrike" noProof="1">
              <a:solidFill>
                <a:schemeClr val="dk1"/>
              </a:solidFill>
              <a:latin typeface="Life Savers ExtraBold"/>
              <a:ea typeface="Life Savers ExtraBold"/>
              <a:cs typeface="Life Savers ExtraBold"/>
              <a:sym typeface="Life Savers ExtraBold"/>
            </a:endParaRPr>
          </a:p>
        </p:txBody>
      </p:sp>
      <p:pic>
        <p:nvPicPr>
          <p:cNvPr id="16388" name="Picture 3"/>
          <p:cNvPicPr>
            <a:picLocks noGrp="1" noChangeAspect="1"/>
          </p:cNvPicPr>
          <p:nvPr/>
        </p:nvPicPr>
        <p:blipFill>
          <a:blip r:embed="rId2"/>
          <a:stretch>
            <a:fillRect/>
          </a:stretch>
        </p:blipFill>
        <p:spPr>
          <a:xfrm>
            <a:off x="8229600" y="4495800"/>
            <a:ext cx="3943350" cy="2289175"/>
          </a:xfrm>
          <a:prstGeom prst="rect">
            <a:avLst/>
          </a:prstGeom>
          <a:noFill/>
          <a:ln w="9525">
            <a:noFill/>
          </a:ln>
        </p:spPr>
      </p:pic>
      <p:pic>
        <p:nvPicPr>
          <p:cNvPr id="16389" name="Picture 4"/>
          <p:cNvPicPr>
            <a:picLocks noChangeAspect="1"/>
          </p:cNvPicPr>
          <p:nvPr/>
        </p:nvPicPr>
        <p:blipFill>
          <a:blip r:embed="rId3"/>
          <a:stretch>
            <a:fillRect/>
          </a:stretch>
        </p:blipFill>
        <p:spPr>
          <a:xfrm>
            <a:off x="1905000" y="1325563"/>
            <a:ext cx="9105900" cy="2333625"/>
          </a:xfrm>
          <a:prstGeom prst="rect">
            <a:avLst/>
          </a:prstGeom>
          <a:noFill/>
          <a:ln w="9525">
            <a:noFill/>
          </a:ln>
        </p:spPr>
      </p:pic>
      <p:pic>
        <p:nvPicPr>
          <p:cNvPr id="16390" name="Picture 2"/>
          <p:cNvPicPr>
            <a:picLocks noGrp="1" noChangeAspect="1"/>
          </p:cNvPicPr>
          <p:nvPr/>
        </p:nvPicPr>
        <p:blipFill>
          <a:blip r:embed="rId4"/>
          <a:stretch>
            <a:fillRect/>
          </a:stretch>
        </p:blipFill>
        <p:spPr>
          <a:xfrm>
            <a:off x="7010400" y="3506788"/>
            <a:ext cx="5021263" cy="3221037"/>
          </a:xfrm>
          <a:prstGeom prst="rect">
            <a:avLst/>
          </a:prstGeom>
          <a:noFill/>
          <a:ln w="9525">
            <a:noFill/>
          </a:ln>
        </p:spPr>
      </p:pic>
      <p:pic>
        <p:nvPicPr>
          <p:cNvPr id="16391" name="Picture 13"/>
          <p:cNvPicPr>
            <a:picLocks noChangeAspect="1"/>
          </p:cNvPicPr>
          <p:nvPr/>
        </p:nvPicPr>
        <p:blipFill>
          <a:blip r:embed="rId5"/>
          <a:stretch>
            <a:fillRect/>
          </a:stretch>
        </p:blipFill>
        <p:spPr>
          <a:xfrm>
            <a:off x="4648200" y="533400"/>
            <a:ext cx="2857500" cy="914400"/>
          </a:xfrm>
          <a:prstGeom prst="rect">
            <a:avLst/>
          </a:prstGeom>
          <a:noFill/>
          <a:ln w="9525">
            <a:noFill/>
          </a:ln>
        </p:spPr>
      </p:pic>
      <p:pic>
        <p:nvPicPr>
          <p:cNvPr id="16392" name="Picture 8"/>
          <p:cNvPicPr>
            <a:picLocks noGrp="1" noChangeAspect="1"/>
          </p:cNvPicPr>
          <p:nvPr/>
        </p:nvPicPr>
        <p:blipFill>
          <a:blip r:embed="rId6"/>
          <a:stretch>
            <a:fillRect/>
          </a:stretch>
        </p:blipFill>
        <p:spPr>
          <a:xfrm>
            <a:off x="0" y="1644650"/>
            <a:ext cx="4575175" cy="5168900"/>
          </a:xfrm>
          <a:prstGeom prst="rect">
            <a:avLst/>
          </a:prstGeom>
          <a:noFill/>
          <a:ln w="9525">
            <a:noFill/>
          </a:ln>
        </p:spPr>
      </p:pic>
      <p:pic>
        <p:nvPicPr>
          <p:cNvPr id="16393" name="Picture 18"/>
          <p:cNvPicPr>
            <a:picLocks noChangeAspect="1"/>
          </p:cNvPicPr>
          <p:nvPr/>
        </p:nvPicPr>
        <p:blipFill>
          <a:blip r:embed="rId7"/>
          <a:stretch>
            <a:fillRect/>
          </a:stretch>
        </p:blipFill>
        <p:spPr>
          <a:xfrm>
            <a:off x="4267200" y="3657600"/>
            <a:ext cx="2755900" cy="657225"/>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438400" y="576580"/>
            <a:ext cx="9103995" cy="3538220"/>
          </a:xfrm>
          <a:prstGeom prst="rect">
            <a:avLst/>
          </a:prstGeom>
          <a:noFill/>
        </p:spPr>
        <p:txBody>
          <a:bodyPr wrap="square" rtlCol="0" anchor="t">
            <a:spAutoFit/>
          </a:bodyPr>
          <a:p>
            <a:pPr algn="just">
              <a:buClrTx/>
              <a:buSzTx/>
              <a:buFontTx/>
            </a:pPr>
            <a:r>
              <a:rPr lang="en-GB" altLang="en-US" sz="3200" b="1">
                <a:latin typeface="Times New Roman" panose="02020603050405020304" pitchFamily="18" charset="0"/>
                <a:cs typeface="Times New Roman" panose="02020603050405020304" pitchFamily="18" charset="0"/>
                <a:sym typeface="+mn-ea"/>
              </a:rPr>
              <a:t>         </a:t>
            </a:r>
            <a:r>
              <a:rPr lang="en-GB" altLang="en-US" sz="3200" b="1">
                <a:latin typeface="Times New Roman" panose="02020603050405020304" pitchFamily="18" charset="0"/>
                <a:cs typeface="Times New Roman" panose="02020603050405020304" pitchFamily="18" charset="0"/>
              </a:rPr>
              <a:t>Bất bình với chế độ a-pác-thai, người da đen đã đứng lên đòi bình đẳng. Cuộc đấu tranh dũng cảm và bền bỉ của họ được sự ủng hộ của những người yêu chuộng tự do và công lí trên toàn thế giới, cuối cùng đã giành được thắng lợi. Ngày 17-6-1991, chính quyền Nam Phi buộc phải hủy bỏ sắc lệnh phân biệt chủng tộc.</a:t>
            </a:r>
            <a:r>
              <a:rPr lang="en-GB" altLang="en-US" sz="3200" b="1" i="1">
                <a:latin typeface="Times New Roman" panose="02020603050405020304" pitchFamily="18" charset="0"/>
                <a:cs typeface="Times New Roman" panose="02020603050405020304" pitchFamily="18" charset="0"/>
              </a:rPr>
              <a:t> </a:t>
            </a:r>
            <a:endParaRPr lang="en-GB" altLang="en-US" sz="3200" b="1" i="1">
              <a:latin typeface="Times New Roman" panose="02020603050405020304" pitchFamily="18" charset="0"/>
              <a:cs typeface="Times New Roman" panose="02020603050405020304" pitchFamily="18" charset="0"/>
            </a:endParaRPr>
          </a:p>
        </p:txBody>
      </p:sp>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5257800" y="4876800"/>
            <a:ext cx="5459730" cy="197675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590800" y="1600200"/>
            <a:ext cx="9103995" cy="4523105"/>
          </a:xfrm>
          <a:prstGeom prst="rect">
            <a:avLst/>
          </a:prstGeom>
          <a:noFill/>
        </p:spPr>
        <p:txBody>
          <a:bodyPr wrap="square" rtlCol="0" anchor="t">
            <a:spAutoFit/>
          </a:bodyPr>
          <a:p>
            <a:pPr algn="just">
              <a:buClrTx/>
              <a:buSzTx/>
              <a:buFontTx/>
            </a:pPr>
            <a:r>
              <a:rPr lang="en-GB" altLang="en-US" sz="3200" b="1">
                <a:latin typeface="Times New Roman" panose="02020603050405020304" pitchFamily="18" charset="0"/>
                <a:cs typeface="Times New Roman" panose="02020603050405020304" pitchFamily="18" charset="0"/>
              </a:rPr>
              <a:t>Ngày 27-4-1994, cuộc tổng tuyển cử đa sắc tộc đầu tiên được tổ chức. Luật sư da đen Nen-xơn Man-đê-la, người từng bị giam cầm suốt 27 năm vì đấu tranh chống chế độ a-pác-thai, được bầu làm tổng thống. Chế độ phân biệt chủng tộc xấu xa nhất hành tinh đã chấm dứt trước khi nhân loại bước vào thế kỉ XXI.</a:t>
            </a:r>
            <a:endParaRPr lang="en-GB" altLang="en-US" sz="3200" b="1">
              <a:latin typeface="Times New Roman" panose="02020603050405020304" pitchFamily="18" charset="0"/>
              <a:cs typeface="Times New Roman" panose="02020603050405020304" pitchFamily="18" charset="0"/>
            </a:endParaRPr>
          </a:p>
          <a:p>
            <a:pPr algn="r">
              <a:buClrTx/>
              <a:buSzTx/>
              <a:buFontTx/>
            </a:pPr>
            <a:r>
              <a:rPr lang="en-GB" altLang="en-US" sz="3200" b="1">
                <a:latin typeface="Times New Roman" panose="02020603050405020304" pitchFamily="18" charset="0"/>
                <a:cs typeface="Times New Roman" panose="02020603050405020304" pitchFamily="18" charset="0"/>
              </a:rPr>
              <a:t>             </a:t>
            </a:r>
            <a:endParaRPr lang="en-GB" altLang="en-US" sz="3200" b="1">
              <a:latin typeface="Times New Roman" panose="02020603050405020304" pitchFamily="18" charset="0"/>
              <a:cs typeface="Times New Roman" panose="02020603050405020304" pitchFamily="18" charset="0"/>
            </a:endParaRPr>
          </a:p>
          <a:p>
            <a:pPr algn="r">
              <a:buClrTx/>
              <a:buSzTx/>
              <a:buFontTx/>
            </a:pPr>
            <a:r>
              <a:rPr lang="en-GB" altLang="en-US" sz="3200" b="1">
                <a:latin typeface="Times New Roman" panose="02020603050405020304" pitchFamily="18" charset="0"/>
                <a:cs typeface="Times New Roman" panose="02020603050405020304" pitchFamily="18" charset="0"/>
              </a:rPr>
              <a:t> </a:t>
            </a:r>
            <a:r>
              <a:rPr lang="en-GB" altLang="en-US" sz="3200" b="1" i="1">
                <a:latin typeface="Times New Roman" panose="02020603050405020304" pitchFamily="18" charset="0"/>
                <a:cs typeface="Times New Roman" panose="02020603050405020304" pitchFamily="18" charset="0"/>
              </a:rPr>
              <a:t>(Theo Những mẩu chuyện lịch sử thế giới) </a:t>
            </a:r>
            <a:endParaRPr lang="en-GB" altLang="en-US" sz="3200" b="1" i="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 name="Picture 37"/>
          <p:cNvPicPr>
            <a:picLocks noChangeAspect="1"/>
          </p:cNvPicPr>
          <p:nvPr/>
        </p:nvPicPr>
        <p:blipFill>
          <a:blip r:embed="rId1"/>
          <a:stretch>
            <a:fillRect/>
          </a:stretch>
        </p:blipFill>
        <p:spPr>
          <a:xfrm>
            <a:off x="2590800" y="666750"/>
            <a:ext cx="4486275" cy="1200150"/>
          </a:xfrm>
          <a:prstGeom prst="rect">
            <a:avLst/>
          </a:prstGeom>
        </p:spPr>
      </p:pic>
      <p:sp>
        <p:nvSpPr>
          <p:cNvPr id="10248" name="Text Box 8"/>
          <p:cNvSpPr txBox="1"/>
          <p:nvPr/>
        </p:nvSpPr>
        <p:spPr>
          <a:xfrm>
            <a:off x="2895600" y="4830763"/>
            <a:ext cx="8278813" cy="583565"/>
          </a:xfrm>
          <a:prstGeom prst="rect">
            <a:avLst/>
          </a:prstGeom>
          <a:noFill/>
          <a:ln w="9525">
            <a:noFill/>
          </a:ln>
        </p:spPr>
        <p:txBody>
          <a:bodyPr anchor="t" anchorCtr="0">
            <a:spAutoFit/>
            <a:scene3d>
              <a:camera prst="orthographicFront"/>
              <a:lightRig rig="threePt" dir="t"/>
            </a:scene3d>
          </a:bodyPr>
          <a:p>
            <a:pPr>
              <a:spcBef>
                <a:spcPct val="50000"/>
              </a:spcBef>
            </a:pPr>
            <a:r>
              <a:rPr lang="en-US" altLang="en-GB" sz="3200" b="1" u="sng"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 3</a:t>
            </a:r>
            <a:r>
              <a:rPr lang="en-US" altLang="en-GB"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Phần còn lại.</a:t>
            </a:r>
            <a:endParaRPr lang="en-US" altLang="en-GB"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258" name="Text Box 18"/>
          <p:cNvSpPr txBox="1"/>
          <p:nvPr/>
        </p:nvSpPr>
        <p:spPr>
          <a:xfrm>
            <a:off x="2895600" y="2438400"/>
            <a:ext cx="8867140" cy="583565"/>
          </a:xfrm>
          <a:prstGeom prst="rect">
            <a:avLst/>
          </a:prstGeom>
          <a:noFill/>
          <a:ln w="9525">
            <a:noFill/>
          </a:ln>
        </p:spPr>
        <p:txBody>
          <a:bodyPr wrap="square" anchor="t" anchorCtr="0">
            <a:spAutoFit/>
            <a:scene3d>
              <a:camera prst="orthographicFront"/>
              <a:lightRig rig="threePt" dir="t"/>
            </a:scene3d>
          </a:bodyPr>
          <a:p>
            <a:pPr>
              <a:spcBef>
                <a:spcPct val="50000"/>
              </a:spcBef>
            </a:pPr>
            <a:r>
              <a:rPr lang="en-US" altLang="en-GB" sz="3200" b="1" u="sng"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 1</a:t>
            </a:r>
            <a:r>
              <a:rPr lang="en-US" altLang="en-GB"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Từ đầu đến “với tên gọi a - pác - thai”.</a:t>
            </a:r>
            <a:endParaRPr lang="en-US" altLang="en-GB"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261" name="Text Box 21"/>
          <p:cNvSpPr txBox="1"/>
          <p:nvPr/>
        </p:nvSpPr>
        <p:spPr>
          <a:xfrm>
            <a:off x="2895600" y="3505200"/>
            <a:ext cx="8695055" cy="1076325"/>
          </a:xfrm>
          <a:prstGeom prst="rect">
            <a:avLst/>
          </a:prstGeom>
          <a:noFill/>
          <a:ln w="9525">
            <a:noFill/>
          </a:ln>
        </p:spPr>
        <p:txBody>
          <a:bodyPr wrap="square" anchor="t" anchorCtr="0">
            <a:spAutoFit/>
            <a:scene3d>
              <a:camera prst="orthographicFront"/>
              <a:lightRig rig="threePt" dir="t"/>
            </a:scene3d>
          </a:bodyPr>
          <a:p>
            <a:pPr>
              <a:spcBef>
                <a:spcPct val="50000"/>
              </a:spcBef>
            </a:pPr>
            <a:r>
              <a:rPr lang="en-US" altLang="en-GB" sz="3200" b="1" u="sng"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 2</a:t>
            </a:r>
            <a:r>
              <a:rPr lang="en-US" altLang="en-GB"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Từ “Ở nước này” đến “không được hưởng một chút tự do, dân chủ nào”.</a:t>
            </a:r>
            <a:endParaRPr lang="en-US" altLang="en-GB"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39035" y="4820285"/>
            <a:ext cx="457835" cy="594360"/>
          </a:xfrm>
          <a:prstGeom prst="rect">
            <a:avLst/>
          </a:prstGeom>
        </p:spPr>
      </p:pic>
      <p:pic>
        <p:nvPicPr>
          <p:cNvPr id="19"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37765" y="2362200"/>
            <a:ext cx="457835" cy="594360"/>
          </a:xfrm>
          <a:prstGeom prst="rect">
            <a:avLst/>
          </a:prstGeom>
        </p:spPr>
      </p:pic>
      <p:pic>
        <p:nvPicPr>
          <p:cNvPr id="20"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39035" y="3498850"/>
            <a:ext cx="457835" cy="5943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58"/>
                                        </p:tgtEl>
                                        <p:attrNameLst>
                                          <p:attrName>style.visibility</p:attrName>
                                        </p:attrNameLst>
                                      </p:cBhvr>
                                      <p:to>
                                        <p:strVal val="visible"/>
                                      </p:to>
                                    </p:set>
                                    <p:animEffect transition="in" filter="blinds(horizontal)">
                                      <p:cBhvr>
                                        <p:cTn id="7" dur="500"/>
                                        <p:tgtEl>
                                          <p:spTgt spid="1025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61"/>
                                        </p:tgtEl>
                                        <p:attrNameLst>
                                          <p:attrName>style.visibility</p:attrName>
                                        </p:attrNameLst>
                                      </p:cBhvr>
                                      <p:to>
                                        <p:strVal val="visible"/>
                                      </p:to>
                                    </p:set>
                                    <p:animEffect transition="in" filter="blinds(horizontal)">
                                      <p:cBhvr>
                                        <p:cTn id="10" dur="500"/>
                                        <p:tgtEl>
                                          <p:spTgt spid="1026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248"/>
                                        </p:tgtEl>
                                        <p:attrNameLst>
                                          <p:attrName>style.visibility</p:attrName>
                                        </p:attrNameLst>
                                      </p:cBhvr>
                                      <p:to>
                                        <p:strVal val="visible"/>
                                      </p:to>
                                    </p:set>
                                    <p:animEffect transition="in" filter="blinds(horizontal)">
                                      <p:cBhvr>
                                        <p:cTn id="13"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8" grpId="0"/>
      <p:bldP spid="10261" grpId="0"/>
      <p:bldP spid="10248" grpId="0"/>
      <p:bldP spid="10258" grpId="1"/>
      <p:bldP spid="10261" grpId="1"/>
      <p:bldP spid="1024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p:cNvPicPr>
            <a:picLocks noChangeAspect="1"/>
          </p:cNvPicPr>
          <p:nvPr/>
        </p:nvPicPr>
        <p:blipFill>
          <a:blip r:embed="rId1"/>
          <a:stretch>
            <a:fillRect/>
          </a:stretch>
        </p:blipFill>
        <p:spPr>
          <a:xfrm>
            <a:off x="1905000" y="762000"/>
            <a:ext cx="5953125" cy="838200"/>
          </a:xfrm>
          <a:prstGeom prst="rect">
            <a:avLst/>
          </a:prstGeom>
        </p:spPr>
      </p:pic>
      <p:sp>
        <p:nvSpPr>
          <p:cNvPr id="2" name="Text Box 1"/>
          <p:cNvSpPr txBox="1"/>
          <p:nvPr/>
        </p:nvSpPr>
        <p:spPr>
          <a:xfrm>
            <a:off x="3380105" y="2058670"/>
            <a:ext cx="8172450" cy="3969385"/>
          </a:xfrm>
          <a:prstGeom prst="rect">
            <a:avLst/>
          </a:prstGeom>
          <a:noFill/>
        </p:spPr>
        <p:txBody>
          <a:bodyPr wrap="square" rtlCol="0" anchor="t">
            <a:spAutoFit/>
            <a:scene3d>
              <a:camera prst="orthographicFront"/>
              <a:lightRig rig="threePt" dir="t"/>
            </a:scene3d>
          </a:bodyPr>
          <a:p>
            <a:r>
              <a:rPr lang="en-GB" altLang="x-none" sz="28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Đọc giọng rõ ràng, rành mạch.</a:t>
            </a:r>
            <a:endParaRPr lang="en-GB" altLang="x-none" sz="28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a:p>
            <a:endParaRPr lang="en-GB" altLang="x-none" sz="28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a:p>
            <a:r>
              <a:rPr lang="en-GB" altLang="x-none" sz="28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Nhấn giọng ở những thông tin về số liệu, chính sách đối xử bất công với người da đen ở Nam Phi, thể hiện sự bất bình với chế độ a-pác-thai. </a:t>
            </a:r>
            <a:endParaRPr lang="en-GB" altLang="x-none" sz="28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a:p>
            <a:endParaRPr lang="en-GB" altLang="x-none" sz="28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a:p>
            <a:r>
              <a:rPr lang="en-GB" altLang="x-none" sz="28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Đoạn cuối đọc nhấn giọng vào những thông tin chỉ thời gian và kết quả đấu tranh bền bỉ, dũng cảm của người da đen.</a:t>
            </a:r>
            <a:endParaRPr lang="en-GB" altLang="x-none" sz="28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62200" y="1905000"/>
            <a:ext cx="753745" cy="711200"/>
          </a:xfrm>
          <a:prstGeom prst="rect">
            <a:avLst/>
          </a:prstGeom>
        </p:spPr>
      </p:pic>
      <p:pic>
        <p:nvPicPr>
          <p:cNvPr id="6"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62200" y="3073400"/>
            <a:ext cx="753745" cy="711200"/>
          </a:xfrm>
          <a:prstGeom prst="rect">
            <a:avLst/>
          </a:prstGeom>
        </p:spPr>
      </p:pic>
      <p:pic>
        <p:nvPicPr>
          <p:cNvPr id="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62200" y="4800600"/>
            <a:ext cx="753745" cy="7112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371600" y="533400"/>
            <a:ext cx="5297805" cy="1572895"/>
          </a:xfrm>
          <a:prstGeom prst="rect">
            <a:avLst/>
          </a:prstGeom>
        </p:spPr>
      </p:pic>
      <p:pic>
        <p:nvPicPr>
          <p:cNvPr id="2" name="Picture 1"/>
          <p:cNvPicPr>
            <a:picLocks noChangeAspect="1"/>
          </p:cNvPicPr>
          <p:nvPr/>
        </p:nvPicPr>
        <p:blipFill>
          <a:blip r:embed="rId3"/>
          <a:stretch>
            <a:fillRect/>
          </a:stretch>
        </p:blipFill>
        <p:spPr>
          <a:xfrm>
            <a:off x="2364105" y="838200"/>
            <a:ext cx="3457575" cy="942975"/>
          </a:xfrm>
          <a:prstGeom prst="rect">
            <a:avLst/>
          </a:prstGeom>
        </p:spPr>
      </p:pic>
      <p:sp>
        <p:nvSpPr>
          <p:cNvPr id="12304" name="Rectangle 16"/>
          <p:cNvSpPr/>
          <p:nvPr/>
        </p:nvSpPr>
        <p:spPr>
          <a:xfrm>
            <a:off x="2667000" y="2439035"/>
            <a:ext cx="8534400" cy="274320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anchor="ctr" anchorCtr="0"/>
          <a:p>
            <a:pPr algn="just">
              <a:lnSpc>
                <a:spcPct val="120000"/>
              </a:lnSpc>
            </a:pPr>
            <a:r>
              <a:rPr lang="en-US" altLang="en-GB" sz="4000" b="1" dirty="0">
                <a:solidFill>
                  <a:schemeClr val="tx1"/>
                </a:solidFill>
                <a:latin typeface="Times New Roman" panose="02020603050405020304" pitchFamily="18" charset="0"/>
                <a:cs typeface="Times New Roman" panose="02020603050405020304" pitchFamily="18" charset="0"/>
              </a:rPr>
              <a:t>           </a:t>
            </a:r>
            <a:r>
              <a:rPr lang="en-GB" altLang="x-none" sz="3600" b="1" dirty="0">
                <a:solidFill>
                  <a:schemeClr val="tx1"/>
                </a:solidFill>
                <a:latin typeface="Times New Roman" panose="02020603050405020304" pitchFamily="18" charset="0"/>
                <a:cs typeface="Times New Roman" panose="02020603050405020304" pitchFamily="18" charset="0"/>
              </a:rPr>
              <a:t>Ở nước này, người da trắng chỉ chiếm 1/5 dân số, nhưng lại nắm gần 9/10 đất trồng trọt, 3/4 tổng thu nhập và toàn bộ hầm mỏ, xí nghiệp, ngân hàng,….</a:t>
            </a:r>
            <a:endParaRPr lang="en-GB" altLang="x-none" sz="3600" b="1" dirty="0">
              <a:solidFill>
                <a:schemeClr val="tx1"/>
              </a:solidFill>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flipH="1">
            <a:off x="2743200" y="3886200"/>
            <a:ext cx="3276600" cy="0"/>
          </a:xfrm>
          <a:prstGeom prst="line">
            <a:avLst/>
          </a:prstGeom>
        </p:spPr>
        <p:style>
          <a:lnRef idx="2">
            <a:schemeClr val="accent1"/>
          </a:lnRef>
          <a:fillRef idx="1">
            <a:schemeClr val="lt1"/>
          </a:fillRef>
          <a:effectRef idx="0">
            <a:schemeClr val="accent1"/>
          </a:effectRef>
          <a:fontRef idx="minor">
            <a:schemeClr val="dk1"/>
          </a:fontRef>
        </p:style>
      </p:cxnSp>
      <p:cxnSp>
        <p:nvCxnSpPr>
          <p:cNvPr id="18" name="Straight Connector 17"/>
          <p:cNvCxnSpPr/>
          <p:nvPr/>
        </p:nvCxnSpPr>
        <p:spPr>
          <a:xfrm flipH="1">
            <a:off x="5715000" y="4495800"/>
            <a:ext cx="762000" cy="0"/>
          </a:xfrm>
          <a:prstGeom prst="line">
            <a:avLst/>
          </a:prstGeom>
        </p:spPr>
        <p:style>
          <a:lnRef idx="2">
            <a:schemeClr val="accent1"/>
          </a:lnRef>
          <a:fillRef idx="1">
            <a:schemeClr val="lt1"/>
          </a:fillRef>
          <a:effectRef idx="0">
            <a:schemeClr val="accent1"/>
          </a:effectRef>
          <a:fontRef idx="minor">
            <a:schemeClr val="dk1"/>
          </a:fontRef>
        </p:style>
      </p:cxnSp>
      <p:cxnSp>
        <p:nvCxnSpPr>
          <p:cNvPr id="19" name="Straight Connector 18"/>
          <p:cNvCxnSpPr/>
          <p:nvPr/>
        </p:nvCxnSpPr>
        <p:spPr>
          <a:xfrm flipH="1">
            <a:off x="9448800" y="3962400"/>
            <a:ext cx="1752600" cy="0"/>
          </a:xfrm>
          <a:prstGeom prst="line">
            <a:avLst/>
          </a:prstGeom>
        </p:spPr>
        <p:style>
          <a:lnRef idx="2">
            <a:schemeClr val="accent1"/>
          </a:lnRef>
          <a:fillRef idx="1">
            <a:schemeClr val="lt1"/>
          </a:fillRef>
          <a:effectRef idx="0">
            <a:schemeClr val="accent1"/>
          </a:effectRef>
          <a:fontRef idx="minor">
            <a:schemeClr val="dk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12304"/>
                                        </p:tgtEl>
                                        <p:attrNameLst>
                                          <p:attrName>style.visibility</p:attrName>
                                        </p:attrNameLst>
                                      </p:cBhvr>
                                      <p:to>
                                        <p:strVal val="visible"/>
                                      </p:to>
                                    </p:set>
                                    <p:anim calcmode="lin" valueType="num">
                                      <p:cBhvr>
                                        <p:cTn id="7" dur="500" fill="hold"/>
                                        <p:tgtEl>
                                          <p:spTgt spid="12304"/>
                                        </p:tgtEl>
                                        <p:attrNameLst>
                                          <p:attrName>ppt_w</p:attrName>
                                        </p:attrNameLst>
                                      </p:cBhvr>
                                      <p:tavLst>
                                        <p:tav tm="0">
                                          <p:val>
                                            <p:strVal val="#ppt_w*0.05"/>
                                          </p:val>
                                        </p:tav>
                                        <p:tav tm="100000">
                                          <p:val>
                                            <p:strVal val="#ppt_w"/>
                                          </p:val>
                                        </p:tav>
                                      </p:tavLst>
                                    </p:anim>
                                    <p:anim calcmode="lin" valueType="num">
                                      <p:cBhvr>
                                        <p:cTn id="8" dur="500" fill="hold"/>
                                        <p:tgtEl>
                                          <p:spTgt spid="12304"/>
                                        </p:tgtEl>
                                        <p:attrNameLst>
                                          <p:attrName>ppt_h</p:attrName>
                                        </p:attrNameLst>
                                      </p:cBhvr>
                                      <p:tavLst>
                                        <p:tav tm="0">
                                          <p:val>
                                            <p:strVal val="#ppt_h"/>
                                          </p:val>
                                        </p:tav>
                                        <p:tav tm="100000">
                                          <p:val>
                                            <p:strVal val="#ppt_h"/>
                                          </p:val>
                                        </p:tav>
                                      </p:tavLst>
                                    </p:anim>
                                    <p:anim calcmode="lin" valueType="num">
                                      <p:cBhvr>
                                        <p:cTn id="9" dur="500" fill="hold"/>
                                        <p:tgtEl>
                                          <p:spTgt spid="12304"/>
                                        </p:tgtEl>
                                        <p:attrNameLst>
                                          <p:attrName>ppt_x</p:attrName>
                                        </p:attrNameLst>
                                      </p:cBhvr>
                                      <p:tavLst>
                                        <p:tav tm="0">
                                          <p:val>
                                            <p:strVal val="#ppt_x-.2"/>
                                          </p:val>
                                        </p:tav>
                                        <p:tav tm="100000">
                                          <p:val>
                                            <p:strVal val="#ppt_x"/>
                                          </p:val>
                                        </p:tav>
                                      </p:tavLst>
                                    </p:anim>
                                    <p:anim calcmode="lin" valueType="num">
                                      <p:cBhvr>
                                        <p:cTn id="10" dur="500" fill="hold"/>
                                        <p:tgtEl>
                                          <p:spTgt spid="12304"/>
                                        </p:tgtEl>
                                        <p:attrNameLst>
                                          <p:attrName>ppt_y</p:attrName>
                                        </p:attrNameLst>
                                      </p:cBhvr>
                                      <p:tavLst>
                                        <p:tav tm="0">
                                          <p:val>
                                            <p:strVal val="#ppt_y"/>
                                          </p:val>
                                        </p:tav>
                                        <p:tav tm="100000">
                                          <p:val>
                                            <p:strVal val="#ppt_y"/>
                                          </p:val>
                                        </p:tav>
                                      </p:tavLst>
                                    </p:anim>
                                    <p:animEffect transition="in" filter="fade">
                                      <p:cBhvr>
                                        <p:cTn id="11" dur="500"/>
                                        <p:tgtEl>
                                          <p:spTgt spid="1230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linds(horizont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linds(horizontal)">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371600" y="533400"/>
            <a:ext cx="5297805" cy="1572895"/>
          </a:xfrm>
          <a:prstGeom prst="rect">
            <a:avLst/>
          </a:prstGeom>
        </p:spPr>
      </p:pic>
      <p:pic>
        <p:nvPicPr>
          <p:cNvPr id="4" name="Picture 3"/>
          <p:cNvPicPr>
            <a:picLocks noChangeAspect="1"/>
          </p:cNvPicPr>
          <p:nvPr/>
        </p:nvPicPr>
        <p:blipFill>
          <a:blip r:embed="rId3"/>
          <a:stretch>
            <a:fillRect/>
          </a:stretch>
        </p:blipFill>
        <p:spPr>
          <a:xfrm>
            <a:off x="2819400" y="762000"/>
            <a:ext cx="2543175" cy="9429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86000" y="1981200"/>
            <a:ext cx="9163050" cy="3355975"/>
          </a:xfrm>
          <a:prstGeom prst="rect">
            <a:avLst/>
          </a:prstGeom>
        </p:spPr>
      </p:pic>
      <p:sp>
        <p:nvSpPr>
          <p:cNvPr id="7" name="Rectangle 16"/>
          <p:cNvSpPr/>
          <p:nvPr/>
        </p:nvSpPr>
        <p:spPr>
          <a:xfrm>
            <a:off x="3505200" y="2743200"/>
            <a:ext cx="6302375" cy="1685925"/>
          </a:xfrm>
          <a:prstGeom prst="rect">
            <a:avLst/>
          </a:prstGeom>
          <a:noFill/>
          <a:ln w="9525">
            <a:noFill/>
          </a:ln>
        </p:spPr>
        <p:txBody>
          <a:bodyPr anchor="ctr" anchorCtr="0"/>
          <a:p>
            <a:pPr algn="ctr">
              <a:buClrTx/>
              <a:buSzTx/>
              <a:buFontTx/>
            </a:pPr>
            <a:r>
              <a:rPr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Đọc tiếp</a:t>
            </a:r>
            <a:r>
              <a:rPr lang="en-GB"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nối</a:t>
            </a:r>
            <a:r>
              <a:rPr lang="en-GB"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từng đoạn</a:t>
            </a:r>
            <a:r>
              <a:rPr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buClrTx/>
              <a:buSzTx/>
              <a:buFontTx/>
            </a:pPr>
            <a:r>
              <a:rPr lang="en-GB"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theo số thứ tự số chẵn</a:t>
            </a:r>
            <a:r>
              <a:rPr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buClrTx/>
              <a:buSzTx/>
              <a:buFontTx/>
            </a:pPr>
            <a:r>
              <a:rPr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 nêu từ em </a:t>
            </a:r>
            <a:r>
              <a:rPr lang="en-GB"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thấy khó đọc.</a:t>
            </a:r>
            <a:endParaRPr lang="en-GB"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4" presetClass="entr" presetSubtype="0" accel="10000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0.05"/>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 calcmode="lin" valueType="num">
                                      <p:cBhvr>
                                        <p:cTn id="14" dur="500" fill="hold"/>
                                        <p:tgtEl>
                                          <p:spTgt spid="7"/>
                                        </p:tgtEl>
                                        <p:attrNameLst>
                                          <p:attrName>ppt_x</p:attrName>
                                        </p:attrNameLst>
                                      </p:cBhvr>
                                      <p:tavLst>
                                        <p:tav tm="0">
                                          <p:val>
                                            <p:strVal val="#ppt_x-.2"/>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371600" y="533400"/>
            <a:ext cx="5297805" cy="1572895"/>
          </a:xfrm>
          <a:prstGeom prst="rect">
            <a:avLst/>
          </a:prstGeom>
        </p:spPr>
      </p:pic>
      <p:pic>
        <p:nvPicPr>
          <p:cNvPr id="4" name="Picture 3"/>
          <p:cNvPicPr>
            <a:picLocks noChangeAspect="1"/>
          </p:cNvPicPr>
          <p:nvPr/>
        </p:nvPicPr>
        <p:blipFill>
          <a:blip r:embed="rId3"/>
          <a:stretch>
            <a:fillRect/>
          </a:stretch>
        </p:blipFill>
        <p:spPr>
          <a:xfrm>
            <a:off x="2819400" y="762000"/>
            <a:ext cx="2543175" cy="94297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4297"/>
          <a:stretch>
            <a:fillRect/>
          </a:stretch>
        </p:blipFill>
        <p:spPr>
          <a:xfrm>
            <a:off x="3429000" y="2106295"/>
            <a:ext cx="7224395" cy="3681095"/>
          </a:xfrm>
          <a:prstGeom prst="rect">
            <a:avLst/>
          </a:prstGeom>
        </p:spPr>
      </p:pic>
      <p:sp>
        <p:nvSpPr>
          <p:cNvPr id="2" name="Text Box 1"/>
          <p:cNvSpPr txBox="1"/>
          <p:nvPr/>
        </p:nvSpPr>
        <p:spPr>
          <a:xfrm>
            <a:off x="4450080" y="2971800"/>
            <a:ext cx="5718175" cy="1938020"/>
          </a:xfrm>
          <a:prstGeom prst="rect">
            <a:avLst/>
          </a:prstGeom>
          <a:noFill/>
        </p:spPr>
        <p:txBody>
          <a:bodyPr wrap="square" rtlCol="0" anchor="t">
            <a:spAutoFit/>
          </a:bodyPr>
          <a:p>
            <a:pPr lvl="0" algn="l" eaLnBrk="1" fontAlgn="base" hangingPunct="1">
              <a:buClrTx/>
              <a:buSzTx/>
              <a:buFontTx/>
              <a:buNone/>
            </a:pPr>
            <a:r>
              <a:rPr sz="40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a - pác - thai</a:t>
            </a:r>
            <a:endParaRPr sz="4000" b="1" strike="noStrike" noProof="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lvl="0" algn="l" eaLnBrk="1" fontAlgn="base" hangingPunct="1">
              <a:buClrTx/>
              <a:buSzTx/>
              <a:buFontTx/>
              <a:buNone/>
            </a:pPr>
            <a:r>
              <a:rPr sz="40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Nen - xơn Man - đê - la</a:t>
            </a:r>
            <a:endParaRPr sz="4000" b="1" strike="noStrike" noProof="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lvl="0" eaLnBrk="1" fontAlgn="base" hangingPunct="1">
              <a:buNone/>
            </a:pPr>
            <a:r>
              <a:rPr sz="40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thế kỉ </a:t>
            </a:r>
            <a:r>
              <a:rPr lang="en-GB" sz="40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XX</a:t>
            </a:r>
            <a:r>
              <a:rPr sz="40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I</a:t>
            </a:r>
            <a:endParaRPr lang="en-GB" altLang="en-US" sz="40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7"/>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2362835" y="2515235"/>
            <a:ext cx="4959350" cy="3428365"/>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 y="533400"/>
            <a:ext cx="5297805" cy="1572895"/>
          </a:xfrm>
          <a:prstGeom prst="rect">
            <a:avLst/>
          </a:prstGeom>
        </p:spPr>
      </p:pic>
      <p:pic>
        <p:nvPicPr>
          <p:cNvPr id="4" name="Picture 3"/>
          <p:cNvPicPr>
            <a:picLocks noChangeAspect="1"/>
          </p:cNvPicPr>
          <p:nvPr/>
        </p:nvPicPr>
        <p:blipFill>
          <a:blip r:embed="rId5"/>
          <a:stretch>
            <a:fillRect/>
          </a:stretch>
        </p:blipFill>
        <p:spPr>
          <a:xfrm>
            <a:off x="2819400" y="762000"/>
            <a:ext cx="2543175" cy="942975"/>
          </a:xfrm>
          <a:prstGeom prst="rect">
            <a:avLst/>
          </a:prstGeom>
        </p:spPr>
      </p:pic>
      <p:pic>
        <p:nvPicPr>
          <p:cNvPr id="5"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91103" y="2514652"/>
            <a:ext cx="4275117" cy="4114800"/>
          </a:xfrm>
          <a:prstGeom prst="rect">
            <a:avLst/>
          </a:prstGeom>
        </p:spPr>
      </p:pic>
      <p:sp>
        <p:nvSpPr>
          <p:cNvPr id="12304" name="Rectangle 16"/>
          <p:cNvSpPr/>
          <p:nvPr/>
        </p:nvSpPr>
        <p:spPr>
          <a:xfrm>
            <a:off x="2667000" y="3200400"/>
            <a:ext cx="4564380" cy="1371600"/>
          </a:xfrm>
          <a:prstGeom prst="rect">
            <a:avLst/>
          </a:prstGeom>
          <a:noFill/>
          <a:ln w="9525">
            <a:noFill/>
          </a:ln>
        </p:spPr>
        <p:txBody>
          <a:bodyPr anchor="ctr" anchorCtr="0"/>
          <a:p>
            <a:pPr algn="ctr">
              <a:lnSpc>
                <a:spcPct val="80000"/>
              </a:lnSpc>
            </a:pPr>
            <a:r>
              <a:rPr lang="en-US" altLang="en-GB"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 hãy nêu những từ khác mà mình còn cảm thấy khó phát âm?</a:t>
            </a:r>
            <a:endParaRPr lang="en-US" altLang="en-GB"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4" presetClass="entr" presetSubtype="0" accel="100000" fill="hold" grpId="0" nodeType="withEffect">
                                  <p:stCondLst>
                                    <p:cond delay="0"/>
                                  </p:stCondLst>
                                  <p:childTnLst>
                                    <p:set>
                                      <p:cBhvr>
                                        <p:cTn id="11" dur="1" fill="hold">
                                          <p:stCondLst>
                                            <p:cond delay="0"/>
                                          </p:stCondLst>
                                        </p:cTn>
                                        <p:tgtEl>
                                          <p:spTgt spid="12304"/>
                                        </p:tgtEl>
                                        <p:attrNameLst>
                                          <p:attrName>style.visibility</p:attrName>
                                        </p:attrNameLst>
                                      </p:cBhvr>
                                      <p:to>
                                        <p:strVal val="visible"/>
                                      </p:to>
                                    </p:set>
                                    <p:anim calcmode="lin" valueType="num">
                                      <p:cBhvr>
                                        <p:cTn id="12" dur="500" fill="hold"/>
                                        <p:tgtEl>
                                          <p:spTgt spid="12304"/>
                                        </p:tgtEl>
                                        <p:attrNameLst>
                                          <p:attrName>ppt_w</p:attrName>
                                        </p:attrNameLst>
                                      </p:cBhvr>
                                      <p:tavLst>
                                        <p:tav tm="0">
                                          <p:val>
                                            <p:strVal val="#ppt_w*0.05"/>
                                          </p:val>
                                        </p:tav>
                                        <p:tav tm="100000">
                                          <p:val>
                                            <p:strVal val="#ppt_w"/>
                                          </p:val>
                                        </p:tav>
                                      </p:tavLst>
                                    </p:anim>
                                    <p:anim calcmode="lin" valueType="num">
                                      <p:cBhvr>
                                        <p:cTn id="13" dur="500" fill="hold"/>
                                        <p:tgtEl>
                                          <p:spTgt spid="12304"/>
                                        </p:tgtEl>
                                        <p:attrNameLst>
                                          <p:attrName>ppt_h</p:attrName>
                                        </p:attrNameLst>
                                      </p:cBhvr>
                                      <p:tavLst>
                                        <p:tav tm="0">
                                          <p:val>
                                            <p:strVal val="#ppt_h"/>
                                          </p:val>
                                        </p:tav>
                                        <p:tav tm="100000">
                                          <p:val>
                                            <p:strVal val="#ppt_h"/>
                                          </p:val>
                                        </p:tav>
                                      </p:tavLst>
                                    </p:anim>
                                    <p:anim calcmode="lin" valueType="num">
                                      <p:cBhvr>
                                        <p:cTn id="14" dur="500" fill="hold"/>
                                        <p:tgtEl>
                                          <p:spTgt spid="12304"/>
                                        </p:tgtEl>
                                        <p:attrNameLst>
                                          <p:attrName>ppt_x</p:attrName>
                                        </p:attrNameLst>
                                      </p:cBhvr>
                                      <p:tavLst>
                                        <p:tav tm="0">
                                          <p:val>
                                            <p:strVal val="#ppt_x-.2"/>
                                          </p:val>
                                        </p:tav>
                                        <p:tav tm="100000">
                                          <p:val>
                                            <p:strVal val="#ppt_x"/>
                                          </p:val>
                                        </p:tav>
                                      </p:tavLst>
                                    </p:anim>
                                    <p:anim calcmode="lin" valueType="num">
                                      <p:cBhvr>
                                        <p:cTn id="15" dur="500" fill="hold"/>
                                        <p:tgtEl>
                                          <p:spTgt spid="12304"/>
                                        </p:tgtEl>
                                        <p:attrNameLst>
                                          <p:attrName>ppt_y</p:attrName>
                                        </p:attrNameLst>
                                      </p:cBhvr>
                                      <p:tavLst>
                                        <p:tav tm="0">
                                          <p:val>
                                            <p:strVal val="#ppt_y"/>
                                          </p:val>
                                        </p:tav>
                                        <p:tav tm="100000">
                                          <p:val>
                                            <p:strVal val="#ppt_y"/>
                                          </p:val>
                                        </p:tav>
                                      </p:tavLst>
                                    </p:anim>
                                    <p:animEffect transition="in" filter="fade">
                                      <p:cBhvr>
                                        <p:cTn id="16" dur="500"/>
                                        <p:tgtEl>
                                          <p:spTgt spid="12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371600" y="533400"/>
            <a:ext cx="5297805" cy="1572895"/>
          </a:xfrm>
          <a:prstGeom prst="rect">
            <a:avLst/>
          </a:prstGeom>
        </p:spPr>
      </p:pic>
      <p:pic>
        <p:nvPicPr>
          <p:cNvPr id="4" name="Picture 3"/>
          <p:cNvPicPr>
            <a:picLocks noChangeAspect="1"/>
          </p:cNvPicPr>
          <p:nvPr/>
        </p:nvPicPr>
        <p:blipFill>
          <a:blip r:embed="rId3"/>
          <a:stretch>
            <a:fillRect/>
          </a:stretch>
        </p:blipFill>
        <p:spPr>
          <a:xfrm>
            <a:off x="2819400" y="762000"/>
            <a:ext cx="2543175" cy="9429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86000" y="1981200"/>
            <a:ext cx="9163050" cy="3355975"/>
          </a:xfrm>
          <a:prstGeom prst="rect">
            <a:avLst/>
          </a:prstGeom>
        </p:spPr>
      </p:pic>
      <p:sp>
        <p:nvSpPr>
          <p:cNvPr id="7" name="Rectangle 16"/>
          <p:cNvSpPr/>
          <p:nvPr/>
        </p:nvSpPr>
        <p:spPr>
          <a:xfrm>
            <a:off x="3505200" y="2743200"/>
            <a:ext cx="6302375" cy="1685925"/>
          </a:xfrm>
          <a:prstGeom prst="rect">
            <a:avLst/>
          </a:prstGeom>
          <a:noFill/>
          <a:ln w="9525">
            <a:noFill/>
          </a:ln>
        </p:spPr>
        <p:txBody>
          <a:bodyPr anchor="ctr" anchorCtr="0"/>
          <a:p>
            <a:pPr algn="ctr">
              <a:buClrTx/>
              <a:buSzTx/>
              <a:buFontTx/>
            </a:pPr>
            <a:r>
              <a:rPr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Đọc tiếp</a:t>
            </a:r>
            <a:r>
              <a:rPr lang="en-GB"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nối</a:t>
            </a:r>
            <a:r>
              <a:rPr lang="en-GB"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từng đoạn</a:t>
            </a:r>
            <a:r>
              <a:rPr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buClrTx/>
              <a:buSzTx/>
              <a:buFontTx/>
            </a:pPr>
            <a:r>
              <a:rPr lang="en-GB"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theo số thứ tự số lẻ</a:t>
            </a:r>
            <a:r>
              <a:rPr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buClrTx/>
              <a:buSzTx/>
              <a:buFontTx/>
            </a:pPr>
            <a:r>
              <a:rPr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 nêu từ em </a:t>
            </a:r>
            <a:r>
              <a:rPr lang="en-GB"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thấy khó hiểu.</a:t>
            </a:r>
            <a:endParaRPr lang="en-GB"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4" presetClass="entr" presetSubtype="0" accel="10000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0.05"/>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 calcmode="lin" valueType="num">
                                      <p:cBhvr>
                                        <p:cTn id="14" dur="500" fill="hold"/>
                                        <p:tgtEl>
                                          <p:spTgt spid="7"/>
                                        </p:tgtEl>
                                        <p:attrNameLst>
                                          <p:attrName>ppt_x</p:attrName>
                                        </p:attrNameLst>
                                      </p:cBhvr>
                                      <p:tavLst>
                                        <p:tav tm="0">
                                          <p:val>
                                            <p:strVal val="#ppt_x-.2"/>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2656205" y="1993900"/>
            <a:ext cx="6551930" cy="2268855"/>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 y="533400"/>
            <a:ext cx="5297805" cy="1572895"/>
          </a:xfrm>
          <a:prstGeom prst="rect">
            <a:avLst/>
          </a:prstGeom>
        </p:spPr>
      </p:pic>
      <p:pic>
        <p:nvPicPr>
          <p:cNvPr id="4" name="Picture 3"/>
          <p:cNvPicPr>
            <a:picLocks noChangeAspect="1"/>
          </p:cNvPicPr>
          <p:nvPr/>
        </p:nvPicPr>
        <p:blipFill>
          <a:blip r:embed="rId5"/>
          <a:stretch>
            <a:fillRect/>
          </a:stretch>
        </p:blipFill>
        <p:spPr>
          <a:xfrm>
            <a:off x="2819400" y="762000"/>
            <a:ext cx="2543175" cy="942975"/>
          </a:xfrm>
          <a:prstGeom prst="rect">
            <a:avLst/>
          </a:prstGeom>
        </p:spPr>
      </p:pic>
      <p:sp>
        <p:nvSpPr>
          <p:cNvPr id="12304" name="Rectangle 16"/>
          <p:cNvSpPr/>
          <p:nvPr/>
        </p:nvSpPr>
        <p:spPr>
          <a:xfrm>
            <a:off x="3107055" y="2437765"/>
            <a:ext cx="5724525" cy="1371600"/>
          </a:xfrm>
          <a:prstGeom prst="rect">
            <a:avLst/>
          </a:prstGeom>
          <a:noFill/>
          <a:ln w="9525">
            <a:noFill/>
          </a:ln>
        </p:spPr>
        <p:txBody>
          <a:bodyPr anchor="ctr" anchorCtr="0"/>
          <a:p>
            <a:pPr algn="ctr">
              <a:lnSpc>
                <a:spcPct val="80000"/>
              </a:lnSpc>
            </a:pPr>
            <a:r>
              <a:rPr lang="en-US" altLang="en-GB"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 hãy đọc phần Chú giải trong sách giáo khoa để hiểu hơn về nghĩa của các từ sau:</a:t>
            </a:r>
            <a:endParaRPr lang="en-US" altLang="en-GB"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144000" y="3536950"/>
            <a:ext cx="3048000" cy="3340735"/>
          </a:xfrm>
          <a:prstGeom prst="rect">
            <a:avLst/>
          </a:prstGeom>
        </p:spPr>
      </p:pic>
      <p:sp>
        <p:nvSpPr>
          <p:cNvPr id="8" name="Text Box 7"/>
          <p:cNvSpPr txBox="1"/>
          <p:nvPr/>
        </p:nvSpPr>
        <p:spPr>
          <a:xfrm>
            <a:off x="6705600" y="5181600"/>
            <a:ext cx="1416685" cy="3683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t">
            <a:spAutoFit/>
            <a:scene3d>
              <a:camera prst="orthographicFront"/>
              <a:lightRig rig="threePt" dir="t"/>
            </a:scene3d>
          </a:bodyPr>
          <a:p>
            <a:pPr algn="ctr"/>
            <a:r>
              <a:rPr lang="en-GB" altLang="en-US" b="1">
                <a:solidFill>
                  <a:schemeClr val="tx1"/>
                </a:solidFill>
                <a:effectLst>
                  <a:outerShdw blurRad="38100" dist="19050" dir="2700000" algn="tl" rotWithShape="0">
                    <a:schemeClr val="dk1">
                      <a:alpha val="40000"/>
                    </a:schemeClr>
                  </a:outerShdw>
                </a:effectLst>
              </a:rPr>
              <a:t>công lí</a:t>
            </a:r>
            <a:endParaRPr lang="en-GB" altLang="en-US" b="1">
              <a:solidFill>
                <a:schemeClr val="tx1"/>
              </a:solidFill>
              <a:effectLst>
                <a:outerShdw blurRad="38100" dist="19050" dir="2700000" algn="tl" rotWithShape="0">
                  <a:schemeClr val="dk1">
                    <a:alpha val="40000"/>
                  </a:schemeClr>
                </a:outerShdw>
              </a:effectLst>
            </a:endParaRPr>
          </a:p>
        </p:txBody>
      </p:sp>
      <p:sp>
        <p:nvSpPr>
          <p:cNvPr id="9" name="Text Box 8"/>
          <p:cNvSpPr txBox="1"/>
          <p:nvPr/>
        </p:nvSpPr>
        <p:spPr>
          <a:xfrm>
            <a:off x="4572000" y="5715000"/>
            <a:ext cx="1694180" cy="3683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t">
            <a:spAutoFit/>
            <a:scene3d>
              <a:camera prst="orthographicFront"/>
              <a:lightRig rig="threePt" dir="t"/>
            </a:scene3d>
          </a:bodyPr>
          <a:p>
            <a:pPr algn="ctr"/>
            <a:r>
              <a:rPr lang="en-GB" altLang="en-US" b="1">
                <a:solidFill>
                  <a:schemeClr val="tx1"/>
                </a:solidFill>
                <a:effectLst>
                  <a:outerShdw blurRad="38100" dist="19050" dir="2700000" algn="tl" rotWithShape="0">
                    <a:schemeClr val="dk1">
                      <a:alpha val="40000"/>
                    </a:schemeClr>
                  </a:outerShdw>
                </a:effectLst>
              </a:rPr>
              <a:t>đa sắc tộc</a:t>
            </a:r>
            <a:endParaRPr lang="en-GB" altLang="en-US" b="1">
              <a:solidFill>
                <a:schemeClr val="tx1"/>
              </a:solidFill>
              <a:effectLst>
                <a:outerShdw blurRad="38100" dist="19050" dir="2700000" algn="tl" rotWithShape="0">
                  <a:schemeClr val="dk1">
                    <a:alpha val="40000"/>
                  </a:schemeClr>
                </a:outerShdw>
              </a:effectLst>
            </a:endParaRPr>
          </a:p>
        </p:txBody>
      </p:sp>
      <p:sp>
        <p:nvSpPr>
          <p:cNvPr id="10" name="Text Box 9"/>
          <p:cNvSpPr txBox="1"/>
          <p:nvPr/>
        </p:nvSpPr>
        <p:spPr>
          <a:xfrm>
            <a:off x="7162800" y="4419600"/>
            <a:ext cx="1841500" cy="3683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t">
            <a:spAutoFit/>
            <a:scene3d>
              <a:camera prst="orthographicFront"/>
              <a:lightRig rig="threePt" dir="t"/>
            </a:scene3d>
          </a:bodyPr>
          <a:p>
            <a:pPr algn="ctr"/>
            <a:r>
              <a:rPr lang="en-GB" altLang="en-US" b="1">
                <a:solidFill>
                  <a:schemeClr val="tx1"/>
                </a:solidFill>
                <a:effectLst>
                  <a:outerShdw blurRad="38100" dist="19050" dir="2700000" algn="tl" rotWithShape="0">
                    <a:schemeClr val="dk1">
                      <a:alpha val="40000"/>
                    </a:schemeClr>
                  </a:outerShdw>
                </a:effectLst>
              </a:rPr>
              <a:t> tổng tuyển cử</a:t>
            </a:r>
            <a:endParaRPr lang="en-GB" altLang="en-US" b="1">
              <a:solidFill>
                <a:schemeClr val="tx1"/>
              </a:solidFill>
              <a:effectLst>
                <a:outerShdw blurRad="38100" dist="19050" dir="2700000" algn="tl" rotWithShape="0">
                  <a:schemeClr val="dk1">
                    <a:alpha val="40000"/>
                  </a:schemeClr>
                </a:outerShdw>
              </a:effectLst>
            </a:endParaRPr>
          </a:p>
        </p:txBody>
      </p:sp>
      <p:sp>
        <p:nvSpPr>
          <p:cNvPr id="11" name="Text Box 10"/>
          <p:cNvSpPr txBox="1"/>
          <p:nvPr/>
        </p:nvSpPr>
        <p:spPr>
          <a:xfrm>
            <a:off x="2438400" y="4876800"/>
            <a:ext cx="3505835" cy="3683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t">
            <a:spAutoFit/>
            <a:scene3d>
              <a:camera prst="orthographicFront"/>
              <a:lightRig rig="threePt" dir="t"/>
            </a:scene3d>
          </a:bodyPr>
          <a:p>
            <a:pPr algn="ctr"/>
            <a:r>
              <a:rPr lang="en-GB" altLang="en-US" b="1">
                <a:solidFill>
                  <a:schemeClr val="tx1"/>
                </a:solidFill>
                <a:effectLst>
                  <a:outerShdw blurRad="38100" dist="19050" dir="2700000" algn="tl" rotWithShape="0">
                    <a:schemeClr val="dk1">
                      <a:alpha val="40000"/>
                    </a:schemeClr>
                  </a:outerShdw>
                </a:effectLst>
              </a:rPr>
              <a:t>chế độ phân biệt chủng tộc</a:t>
            </a:r>
            <a:endParaRPr lang="en-GB" altLang="en-US" b="1">
              <a:solidFill>
                <a:schemeClr val="tx1"/>
              </a:solidFill>
              <a:effectLst>
                <a:outerShdw blurRad="38100" dist="19050" dir="2700000" algn="tl" rotWithShape="0">
                  <a:schemeClr val="dk1">
                    <a:alpha val="40000"/>
                  </a:schemeClr>
                </a:outerShdw>
              </a:effectLst>
            </a:endParaRPr>
          </a:p>
        </p:txBody>
      </p:sp>
      <p:sp>
        <p:nvSpPr>
          <p:cNvPr id="12" name="Text Box 11"/>
          <p:cNvSpPr txBox="1"/>
          <p:nvPr/>
        </p:nvSpPr>
        <p:spPr>
          <a:xfrm>
            <a:off x="7467600" y="5791200"/>
            <a:ext cx="1097280" cy="368300"/>
          </a:xfrm>
          <a:prstGeom prst="rect">
            <a:avLst/>
          </a:prstGeom>
        </p:spPr>
        <p:style>
          <a:lnRef idx="1">
            <a:schemeClr val="accent1"/>
          </a:lnRef>
          <a:fillRef idx="2">
            <a:schemeClr val="accent1"/>
          </a:fillRef>
          <a:effectRef idx="1">
            <a:schemeClr val="accent1"/>
          </a:effectRef>
          <a:fontRef idx="minor">
            <a:schemeClr val="dk1"/>
          </a:fontRef>
        </p:style>
        <p:txBody>
          <a:bodyPr wrap="none" rtlCol="0" anchor="t">
            <a:spAutoFit/>
            <a:scene3d>
              <a:camera prst="orthographicFront"/>
              <a:lightRig rig="threePt" dir="t"/>
            </a:scene3d>
          </a:bodyPr>
          <a:p>
            <a:pPr algn="ctr"/>
            <a:r>
              <a:rPr lang="en-GB" altLang="en-US" b="1">
                <a:solidFill>
                  <a:schemeClr val="tx1"/>
                </a:solidFill>
                <a:effectLst>
                  <a:outerShdw blurRad="38100" dist="19050" dir="2700000" algn="tl" rotWithShape="0">
                    <a:schemeClr val="dk1">
                      <a:alpha val="40000"/>
                    </a:schemeClr>
                  </a:outerShdw>
                </a:effectLst>
                <a:sym typeface="+mn-ea"/>
              </a:rPr>
              <a:t>sắc lệnh</a:t>
            </a:r>
            <a:endParaRPr lang="en-GB" altLang="en-US" b="1">
              <a:solidFill>
                <a:schemeClr val="tx1"/>
              </a:solidFill>
              <a:effectLst>
                <a:outerShdw blurRad="38100" dist="19050" dir="2700000" algn="tl" rotWithShape="0">
                  <a:schemeClr val="dk1">
                    <a:alpha val="40000"/>
                  </a:schemeClr>
                </a:outerShdw>
              </a:effectLst>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12304"/>
                                        </p:tgtEl>
                                        <p:attrNameLst>
                                          <p:attrName>style.visibility</p:attrName>
                                        </p:attrNameLst>
                                      </p:cBhvr>
                                      <p:to>
                                        <p:strVal val="visible"/>
                                      </p:to>
                                    </p:set>
                                    <p:anim calcmode="lin" valueType="num">
                                      <p:cBhvr>
                                        <p:cTn id="7" dur="500" fill="hold"/>
                                        <p:tgtEl>
                                          <p:spTgt spid="12304"/>
                                        </p:tgtEl>
                                        <p:attrNameLst>
                                          <p:attrName>ppt_w</p:attrName>
                                        </p:attrNameLst>
                                      </p:cBhvr>
                                      <p:tavLst>
                                        <p:tav tm="0">
                                          <p:val>
                                            <p:strVal val="#ppt_w*0.05"/>
                                          </p:val>
                                        </p:tav>
                                        <p:tav tm="100000">
                                          <p:val>
                                            <p:strVal val="#ppt_w"/>
                                          </p:val>
                                        </p:tav>
                                      </p:tavLst>
                                    </p:anim>
                                    <p:anim calcmode="lin" valueType="num">
                                      <p:cBhvr>
                                        <p:cTn id="8" dur="500" fill="hold"/>
                                        <p:tgtEl>
                                          <p:spTgt spid="12304"/>
                                        </p:tgtEl>
                                        <p:attrNameLst>
                                          <p:attrName>ppt_h</p:attrName>
                                        </p:attrNameLst>
                                      </p:cBhvr>
                                      <p:tavLst>
                                        <p:tav tm="0">
                                          <p:val>
                                            <p:strVal val="#ppt_h"/>
                                          </p:val>
                                        </p:tav>
                                        <p:tav tm="100000">
                                          <p:val>
                                            <p:strVal val="#ppt_h"/>
                                          </p:val>
                                        </p:tav>
                                      </p:tavLst>
                                    </p:anim>
                                    <p:anim calcmode="lin" valueType="num">
                                      <p:cBhvr>
                                        <p:cTn id="9" dur="500" fill="hold"/>
                                        <p:tgtEl>
                                          <p:spTgt spid="12304"/>
                                        </p:tgtEl>
                                        <p:attrNameLst>
                                          <p:attrName>ppt_x</p:attrName>
                                        </p:attrNameLst>
                                      </p:cBhvr>
                                      <p:tavLst>
                                        <p:tav tm="0">
                                          <p:val>
                                            <p:strVal val="#ppt_x-.2"/>
                                          </p:val>
                                        </p:tav>
                                        <p:tav tm="100000">
                                          <p:val>
                                            <p:strVal val="#ppt_x"/>
                                          </p:val>
                                        </p:tav>
                                      </p:tavLst>
                                    </p:anim>
                                    <p:anim calcmode="lin" valueType="num">
                                      <p:cBhvr>
                                        <p:cTn id="10" dur="500" fill="hold"/>
                                        <p:tgtEl>
                                          <p:spTgt spid="12304"/>
                                        </p:tgtEl>
                                        <p:attrNameLst>
                                          <p:attrName>ppt_y</p:attrName>
                                        </p:attrNameLst>
                                      </p:cBhvr>
                                      <p:tavLst>
                                        <p:tav tm="0">
                                          <p:val>
                                            <p:strVal val="#ppt_y"/>
                                          </p:val>
                                        </p:tav>
                                        <p:tav tm="100000">
                                          <p:val>
                                            <p:strVal val="#ppt_y"/>
                                          </p:val>
                                        </p:tav>
                                      </p:tavLst>
                                    </p:anim>
                                    <p:animEffect transition="in" filter="fade">
                                      <p:cBhvr>
                                        <p:cTn id="11" dur="500"/>
                                        <p:tgtEl>
                                          <p:spTgt spid="12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3" name="Picture 5"/>
          <p:cNvPicPr>
            <a:picLocks noGrp="1" noChangeAspect="1"/>
          </p:cNvPicPr>
          <p:nvPr/>
        </p:nvPicPr>
        <p:blipFill>
          <a:blip r:embed="rId1"/>
          <a:stretch>
            <a:fillRect/>
          </a:stretch>
        </p:blipFill>
        <p:spPr>
          <a:xfrm>
            <a:off x="-304800" y="533400"/>
            <a:ext cx="8936038" cy="4114800"/>
          </a:xfrm>
          <a:prstGeom prst="rect">
            <a:avLst/>
          </a:prstGeom>
          <a:noFill/>
          <a:ln w="9525">
            <a:noFill/>
          </a:ln>
        </p:spPr>
      </p:pic>
      <p:pic>
        <p:nvPicPr>
          <p:cNvPr id="18434" name="Picture 8"/>
          <p:cNvPicPr>
            <a:picLocks noGrp="1" noChangeAspect="1"/>
          </p:cNvPicPr>
          <p:nvPr/>
        </p:nvPicPr>
        <p:blipFill>
          <a:blip r:embed="rId2"/>
          <a:stretch>
            <a:fillRect/>
          </a:stretch>
        </p:blipFill>
        <p:spPr>
          <a:xfrm>
            <a:off x="1143000" y="3886200"/>
            <a:ext cx="3836988" cy="2951163"/>
          </a:xfrm>
          <a:prstGeom prst="rect">
            <a:avLst/>
          </a:prstGeom>
          <a:noFill/>
          <a:ln w="9525">
            <a:noFill/>
          </a:ln>
        </p:spPr>
      </p:pic>
      <p:pic>
        <p:nvPicPr>
          <p:cNvPr id="18435" name="Picture 11"/>
          <p:cNvPicPr>
            <a:picLocks noGrp="1" noChangeAspect="1"/>
          </p:cNvPicPr>
          <p:nvPr/>
        </p:nvPicPr>
        <p:blipFill>
          <a:blip r:embed="rId3"/>
          <a:stretch>
            <a:fillRect/>
          </a:stretch>
        </p:blipFill>
        <p:spPr>
          <a:xfrm>
            <a:off x="76200" y="3906838"/>
            <a:ext cx="2363788" cy="2809875"/>
          </a:xfrm>
          <a:prstGeom prst="rect">
            <a:avLst/>
          </a:prstGeom>
          <a:noFill/>
          <a:ln w="9525">
            <a:noFill/>
          </a:ln>
        </p:spPr>
      </p:pic>
      <p:sp>
        <p:nvSpPr>
          <p:cNvPr id="18436" name="Text Box 1"/>
          <p:cNvSpPr txBox="1"/>
          <p:nvPr/>
        </p:nvSpPr>
        <p:spPr>
          <a:xfrm>
            <a:off x="1600200" y="1806575"/>
            <a:ext cx="5162550" cy="1568450"/>
          </a:xfrm>
          <a:prstGeom prst="rect">
            <a:avLst/>
          </a:prstGeom>
          <a:noFill/>
          <a:ln w="9525">
            <a:noFill/>
          </a:ln>
        </p:spPr>
        <p:txBody>
          <a:bodyPr wrap="square" anchor="t" anchorCtr="0">
            <a:spAutoFit/>
          </a:bodyPr>
          <a:p>
            <a:pPr algn="ctr">
              <a:spcBef>
                <a:spcPct val="50000"/>
              </a:spcBef>
            </a:pPr>
            <a:r>
              <a:rPr lang="en-US" altLang="en-GB" sz="3200" b="1" dirty="0">
                <a:solidFill>
                  <a:schemeClr val="bg1"/>
                </a:solidFill>
                <a:latin typeface="Times New Roman" panose="02020603050405020304" pitchFamily="18" charset="0"/>
              </a:rPr>
              <a:t> </a:t>
            </a:r>
            <a:r>
              <a:rPr lang="en-GB" altLang="en-US" sz="3200" b="1" dirty="0">
                <a:solidFill>
                  <a:schemeClr val="bg1"/>
                </a:solidFill>
                <a:latin typeface="Times New Roman" panose="02020603050405020304" pitchFamily="18" charset="0"/>
              </a:rPr>
              <a:t>1</a:t>
            </a:r>
            <a:r>
              <a:rPr lang="en-US" altLang="en-GB" sz="3200" b="1" dirty="0">
                <a:solidFill>
                  <a:schemeClr val="bg1"/>
                </a:solidFill>
                <a:latin typeface="Times New Roman" panose="02020603050405020304" pitchFamily="18" charset="0"/>
              </a:rPr>
              <a:t>. Vì sao chú Mo – ri – xơn lên án cuộc chiến tranh xâm lược của chính quyền</a:t>
            </a:r>
            <a:r>
              <a:rPr lang="en-GB" altLang="en-US" sz="3200" b="1" dirty="0">
                <a:solidFill>
                  <a:schemeClr val="bg1"/>
                </a:solidFill>
                <a:latin typeface="Times New Roman" panose="02020603050405020304" pitchFamily="18" charset="0"/>
              </a:rPr>
              <a:t> </a:t>
            </a:r>
            <a:r>
              <a:rPr lang="en-US" altLang="en-GB" sz="3200" b="1" dirty="0">
                <a:solidFill>
                  <a:schemeClr val="bg1"/>
                </a:solidFill>
                <a:latin typeface="Times New Roman" panose="02020603050405020304" pitchFamily="18" charset="0"/>
              </a:rPr>
              <a:t>Mĩ ?</a:t>
            </a:r>
            <a:endParaRPr lang="en-US" altLang="en-GB" sz="3200" b="1" dirty="0">
              <a:solidFill>
                <a:schemeClr val="bg1"/>
              </a:solidFill>
              <a:latin typeface="Times New Roman" panose="02020603050405020304" pitchFamily="18" charset="0"/>
            </a:endParaRPr>
          </a:p>
        </p:txBody>
      </p:sp>
      <p:pic>
        <p:nvPicPr>
          <p:cNvPr id="18437" name="Picture 6"/>
          <p:cNvPicPr>
            <a:picLocks noGrp="1" noChangeAspect="1"/>
          </p:cNvPicPr>
          <p:nvPr>
            <p:ph idx="1"/>
          </p:nvPr>
        </p:nvPicPr>
        <p:blipFill>
          <a:blip r:embed="rId4"/>
          <a:stretch>
            <a:fillRect/>
          </a:stretch>
        </p:blipFill>
        <p:spPr>
          <a:xfrm>
            <a:off x="6858000" y="315913"/>
            <a:ext cx="4967288" cy="6169025"/>
          </a:xfrm>
          <a:prstGeom prst="rect">
            <a:avLst/>
          </a:prstGeom>
          <a:ln>
            <a:noFill/>
          </a:ln>
        </p:spPr>
      </p:pic>
      <p:pic>
        <p:nvPicPr>
          <p:cNvPr id="18438" name="Picture 8"/>
          <p:cNvPicPr>
            <a:picLocks noGrp="1" noChangeAspect="1"/>
          </p:cNvPicPr>
          <p:nvPr/>
        </p:nvPicPr>
        <p:blipFill>
          <a:blip r:embed="rId5"/>
          <a:stretch>
            <a:fillRect/>
          </a:stretch>
        </p:blipFill>
        <p:spPr>
          <a:xfrm>
            <a:off x="4729163" y="5062538"/>
            <a:ext cx="2370137" cy="1822450"/>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2000">
        <p15:prstTrans prst="airplan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2362200" y="1378585"/>
            <a:ext cx="6715125" cy="2131695"/>
          </a:xfrm>
          <a:prstGeom prst="rect">
            <a:avLst/>
          </a:prstGeom>
        </p:spPr>
      </p:pic>
      <p:pic>
        <p:nvPicPr>
          <p:cNvPr id="5"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5233035" y="3593465"/>
            <a:ext cx="6715125" cy="2823845"/>
          </a:xfrm>
          <a:prstGeom prst="rect">
            <a:avLst/>
          </a:prstGeom>
        </p:spPr>
      </p:pic>
      <p:sp>
        <p:nvSpPr>
          <p:cNvPr id="31746" name="TextBox 1"/>
          <p:cNvSpPr txBox="1"/>
          <p:nvPr/>
        </p:nvSpPr>
        <p:spPr>
          <a:xfrm>
            <a:off x="2895600" y="1752600"/>
            <a:ext cx="5486400" cy="107632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eaLnBrk="1" hangingPunct="1">
              <a:spcBef>
                <a:spcPct val="0"/>
              </a:spcBef>
              <a:buNone/>
            </a:pPr>
            <a:r>
              <a:rPr lang="en-US" altLang="en-US" b="1" dirty="0">
                <a:latin typeface="Times New Roman" panose="02020603050405020304" pitchFamily="18" charset="0"/>
                <a:cs typeface="Times New Roman" panose="02020603050405020304" pitchFamily="18" charset="0"/>
              </a:rPr>
              <a:t>Chế độ a-pác-thai:</a:t>
            </a:r>
            <a:r>
              <a:rPr lang="en-GB" altLang="en-US" b="1" dirty="0">
                <a:latin typeface="Times New Roman" panose="02020603050405020304" pitchFamily="18" charset="0"/>
                <a:cs typeface="Times New Roman" panose="02020603050405020304" pitchFamily="18" charset="0"/>
              </a:rPr>
              <a:t> </a:t>
            </a:r>
            <a:endParaRPr lang="en-GB" altLang="en-US" b="1" dirty="0">
              <a:latin typeface="Times New Roman" panose="02020603050405020304" pitchFamily="18" charset="0"/>
              <a:cs typeface="Times New Roman" panose="02020603050405020304" pitchFamily="18" charset="0"/>
            </a:endParaRPr>
          </a:p>
          <a:p>
            <a:pPr marL="0" lvl="0" indent="0" algn="ctr" eaLnBrk="1" hangingPunct="1">
              <a:spcBef>
                <a:spcPct val="0"/>
              </a:spcBef>
              <a:buNone/>
            </a:pPr>
            <a:r>
              <a:rPr lang="en-US" altLang="en-US" dirty="0">
                <a:latin typeface="Times New Roman" panose="02020603050405020304" pitchFamily="18" charset="0"/>
                <a:cs typeface="Times New Roman" panose="02020603050405020304" pitchFamily="18" charset="0"/>
                <a:sym typeface="+mn-ea"/>
              </a:rPr>
              <a:t>Chế độ phân biệt chủng tộc</a:t>
            </a:r>
            <a:endParaRPr lang="en-GB" alt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1748" name="TextBox 6"/>
          <p:cNvSpPr txBox="1"/>
          <p:nvPr/>
        </p:nvSpPr>
        <p:spPr>
          <a:xfrm>
            <a:off x="6019800" y="4191000"/>
            <a:ext cx="5347335" cy="156845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eaLnBrk="1" hangingPunct="1">
              <a:spcBef>
                <a:spcPct val="0"/>
              </a:spcBef>
              <a:buNone/>
            </a:pPr>
            <a:r>
              <a:rPr lang="en-US" altLang="en-US" b="1" dirty="0">
                <a:latin typeface="Times New Roman" panose="02020603050405020304" pitchFamily="18" charset="0"/>
                <a:cs typeface="Times New Roman" panose="02020603050405020304" pitchFamily="18" charset="0"/>
              </a:rPr>
              <a:t>Chế độ phân biệt chủng tộc:</a:t>
            </a:r>
            <a:r>
              <a:rPr lang="en-GB" altLang="en-US" b="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sym typeface="+mn-ea"/>
              </a:rPr>
              <a:t>Chế độ </a:t>
            </a:r>
            <a:r>
              <a:rPr lang="vi-VN" altLang="en-US" dirty="0">
                <a:latin typeface="Times New Roman" panose="02020603050405020304" pitchFamily="18" charset="0"/>
                <a:cs typeface="Times New Roman" panose="02020603050405020304" pitchFamily="18" charset="0"/>
                <a:sym typeface="+mn-ea"/>
              </a:rPr>
              <a:t>đối xử bất công với người da đen v</a:t>
            </a:r>
            <a:r>
              <a:rPr lang="vi-VN" altLang="en-US" dirty="0">
                <a:latin typeface="Times New Roman" panose="02020603050405020304" pitchFamily="18" charset="0"/>
                <a:ea typeface="Times New Roman" panose="02020603050405020304" pitchFamily="18" charset="0"/>
                <a:sym typeface="+mn-ea"/>
              </a:rPr>
              <a:t>à</a:t>
            </a:r>
            <a:r>
              <a:rPr lang="vi-VN" altLang="en-US" dirty="0">
                <a:latin typeface="Times New Roman" panose="02020603050405020304" pitchFamily="18" charset="0"/>
                <a:cs typeface="Times New Roman" panose="02020603050405020304" pitchFamily="18" charset="0"/>
                <a:sym typeface="+mn-ea"/>
              </a:rPr>
              <a:t> da m</a:t>
            </a:r>
            <a:r>
              <a:rPr lang="vi-VN" altLang="en-US" dirty="0">
                <a:latin typeface="Times New Roman" panose="02020603050405020304" pitchFamily="18" charset="0"/>
                <a:ea typeface="Times New Roman" panose="02020603050405020304" pitchFamily="18" charset="0"/>
                <a:sym typeface="+mn-ea"/>
              </a:rPr>
              <a:t>à</a:t>
            </a:r>
            <a:r>
              <a:rPr lang="vi-VN" altLang="en-US" dirty="0">
                <a:latin typeface="Times New Roman" panose="02020603050405020304" pitchFamily="18" charset="0"/>
                <a:cs typeface="Times New Roman" panose="02020603050405020304" pitchFamily="18" charset="0"/>
                <a:sym typeface="+mn-ea"/>
              </a:rPr>
              <a:t>u.</a:t>
            </a:r>
            <a:endParaRPr lang="en-US" altLang="en-US"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1000"/>
                                        <p:tgtEl>
                                          <p:spTgt spid="31746"/>
                                        </p:tgtEl>
                                      </p:cBhvr>
                                    </p:animEffect>
                                    <p:anim calcmode="lin" valueType="num">
                                      <p:cBhvr>
                                        <p:cTn id="8" dur="1000" fill="hold"/>
                                        <p:tgtEl>
                                          <p:spTgt spid="31746"/>
                                        </p:tgtEl>
                                        <p:attrNameLst>
                                          <p:attrName>ppt_x</p:attrName>
                                        </p:attrNameLst>
                                      </p:cBhvr>
                                      <p:tavLst>
                                        <p:tav tm="0">
                                          <p:val>
                                            <p:strVal val="#ppt_x"/>
                                          </p:val>
                                        </p:tav>
                                        <p:tav tm="100000">
                                          <p:val>
                                            <p:strVal val="#ppt_x"/>
                                          </p:val>
                                        </p:tav>
                                      </p:tavLst>
                                    </p:anim>
                                    <p:anim calcmode="lin" valueType="num">
                                      <p:cBhvr>
                                        <p:cTn id="9" dur="1000" fill="hold"/>
                                        <p:tgtEl>
                                          <p:spTgt spid="317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748"/>
                                        </p:tgtEl>
                                        <p:attrNameLst>
                                          <p:attrName>style.visibility</p:attrName>
                                        </p:attrNameLst>
                                      </p:cBhvr>
                                      <p:to>
                                        <p:strVal val="visible"/>
                                      </p:to>
                                    </p:set>
                                    <p:animEffect transition="in" filter="fade">
                                      <p:cBhvr>
                                        <p:cTn id="14" dur="1000"/>
                                        <p:tgtEl>
                                          <p:spTgt spid="31748"/>
                                        </p:tgtEl>
                                      </p:cBhvr>
                                    </p:animEffect>
                                    <p:anim calcmode="lin" valueType="num">
                                      <p:cBhvr>
                                        <p:cTn id="15" dur="1000" fill="hold"/>
                                        <p:tgtEl>
                                          <p:spTgt spid="31748"/>
                                        </p:tgtEl>
                                        <p:attrNameLst>
                                          <p:attrName>ppt_x</p:attrName>
                                        </p:attrNameLst>
                                      </p:cBhvr>
                                      <p:tavLst>
                                        <p:tav tm="0">
                                          <p:val>
                                            <p:strVal val="#ppt_x"/>
                                          </p:val>
                                        </p:tav>
                                        <p:tav tm="100000">
                                          <p:val>
                                            <p:strVal val="#ppt_x"/>
                                          </p:val>
                                        </p:tav>
                                      </p:tavLst>
                                    </p:anim>
                                    <p:anim calcmode="lin" valueType="num">
                                      <p:cBhvr>
                                        <p:cTn id="16" dur="1000" fill="hold"/>
                                        <p:tgtEl>
                                          <p:spTgt spid="317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905000" y="822325"/>
            <a:ext cx="5436235" cy="5361940"/>
          </a:xfrm>
          <a:prstGeom prst="rect">
            <a:avLst/>
          </a:prstGeom>
        </p:spPr>
      </p:pic>
      <p:sp>
        <p:nvSpPr>
          <p:cNvPr id="32771" name="TextBox 5"/>
          <p:cNvSpPr txBox="1"/>
          <p:nvPr/>
        </p:nvSpPr>
        <p:spPr>
          <a:xfrm>
            <a:off x="2590800" y="2362200"/>
            <a:ext cx="3991610" cy="25533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4000" b="1" dirty="0">
                <a:solidFill>
                  <a:srgbClr val="000000"/>
                </a:solidFill>
                <a:latin typeface="Times New Roman" panose="02020603050405020304" pitchFamily="18" charset="0"/>
                <a:cs typeface="Times New Roman" panose="02020603050405020304" pitchFamily="18" charset="0"/>
                <a:sym typeface="+mn-ea"/>
              </a:rPr>
              <a:t>Công lí:</a:t>
            </a:r>
            <a:r>
              <a:rPr lang="en-GB" altLang="en-US" sz="4000" b="1" dirty="0">
                <a:solidFill>
                  <a:srgbClr val="000000"/>
                </a:solidFill>
                <a:latin typeface="Times New Roman" panose="02020603050405020304" pitchFamily="18" charset="0"/>
                <a:cs typeface="Times New Roman" panose="02020603050405020304" pitchFamily="18" charset="0"/>
                <a:sym typeface="+mn-ea"/>
              </a:rPr>
              <a:t> </a:t>
            </a:r>
            <a:r>
              <a:rPr lang="en-US" altLang="en-US" sz="4000" dirty="0">
                <a:solidFill>
                  <a:srgbClr val="000000"/>
                </a:solidFill>
                <a:latin typeface="Times New Roman" panose="02020603050405020304" pitchFamily="18" charset="0"/>
                <a:cs typeface="Times New Roman" panose="02020603050405020304" pitchFamily="18" charset="0"/>
              </a:rPr>
              <a:t>lẽ phải, phù hợp với đạo lí v</a:t>
            </a:r>
            <a:r>
              <a:rPr lang="en-US" altLang="en-US" sz="4000" dirty="0">
                <a:solidFill>
                  <a:srgbClr val="000000"/>
                </a:solidFill>
                <a:latin typeface="Times New Roman" panose="02020603050405020304" pitchFamily="18" charset="0"/>
                <a:ea typeface="Times New Roman" panose="02020603050405020304" pitchFamily="18" charset="0"/>
              </a:rPr>
              <a:t>à</a:t>
            </a:r>
            <a:r>
              <a:rPr lang="en-US" altLang="en-US" sz="4000" dirty="0">
                <a:solidFill>
                  <a:srgbClr val="000000"/>
                </a:solidFill>
                <a:latin typeface="Times New Roman" panose="02020603050405020304" pitchFamily="18" charset="0"/>
                <a:cs typeface="Times New Roman" panose="02020603050405020304" pitchFamily="18" charset="0"/>
              </a:rPr>
              <a:t> lợi ích chung của xã hội.</a:t>
            </a:r>
            <a:endParaRPr lang="en-US" alt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153530" y="2819400"/>
            <a:ext cx="4158989" cy="41148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fade">
                                      <p:cBhvr>
                                        <p:cTn id="7" dur="1000"/>
                                        <p:tgtEl>
                                          <p:spTgt spid="32771"/>
                                        </p:tgtEl>
                                      </p:cBhvr>
                                    </p:animEffect>
                                    <p:anim calcmode="lin" valueType="num">
                                      <p:cBhvr>
                                        <p:cTn id="8" dur="1000" fill="hold"/>
                                        <p:tgtEl>
                                          <p:spTgt spid="32771"/>
                                        </p:tgtEl>
                                        <p:attrNameLst>
                                          <p:attrName>ppt_x</p:attrName>
                                        </p:attrNameLst>
                                      </p:cBhvr>
                                      <p:tavLst>
                                        <p:tav tm="0">
                                          <p:val>
                                            <p:strVal val="#ppt_x"/>
                                          </p:val>
                                        </p:tav>
                                        <p:tav tm="100000">
                                          <p:val>
                                            <p:strVal val="#ppt_x"/>
                                          </p:val>
                                        </p:tav>
                                      </p:tavLst>
                                    </p:anim>
                                    <p:anim calcmode="lin" valueType="num">
                                      <p:cBhvr>
                                        <p:cTn id="9" dur="1000" fill="hold"/>
                                        <p:tgtEl>
                                          <p:spTgt spid="327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505200" y="1752600"/>
            <a:ext cx="6001385" cy="4113530"/>
          </a:xfrm>
          <a:prstGeom prst="rect">
            <a:avLst/>
          </a:prstGeom>
        </p:spPr>
      </p:pic>
      <p:sp>
        <p:nvSpPr>
          <p:cNvPr id="32773" name="TextBox 8"/>
          <p:cNvSpPr txBox="1"/>
          <p:nvPr/>
        </p:nvSpPr>
        <p:spPr>
          <a:xfrm>
            <a:off x="4583430" y="2743200"/>
            <a:ext cx="3844925" cy="230695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eaLnBrk="1" hangingPunct="1">
              <a:spcBef>
                <a:spcPct val="0"/>
              </a:spcBef>
              <a:buNone/>
            </a:pPr>
            <a:r>
              <a:rPr lang="en-US" altLang="en-US" sz="3600" b="1" dirty="0">
                <a:solidFill>
                  <a:srgbClr val="000000"/>
                </a:solidFill>
                <a:latin typeface="Times New Roman" panose="02020603050405020304" pitchFamily="18" charset="0"/>
                <a:cs typeface="Times New Roman" panose="02020603050405020304" pitchFamily="18" charset="0"/>
                <a:sym typeface="+mn-ea"/>
              </a:rPr>
              <a:t>Sắc lệnh:</a:t>
            </a:r>
            <a:r>
              <a:rPr lang="en-GB" altLang="en-US" sz="3600" b="1" dirty="0">
                <a:solidFill>
                  <a:srgbClr val="000000"/>
                </a:solidFill>
                <a:latin typeface="Times New Roman" panose="02020603050405020304" pitchFamily="18" charset="0"/>
                <a:cs typeface="Times New Roman" panose="02020603050405020304" pitchFamily="18" charset="0"/>
                <a:sym typeface="+mn-ea"/>
              </a:rPr>
              <a:t> </a:t>
            </a:r>
            <a:r>
              <a:rPr lang="en-US" altLang="en-US" sz="3600" dirty="0">
                <a:solidFill>
                  <a:srgbClr val="000000"/>
                </a:solidFill>
                <a:latin typeface="Times New Roman" panose="02020603050405020304" pitchFamily="18" charset="0"/>
                <a:cs typeface="Times New Roman" panose="02020603050405020304" pitchFamily="18" charset="0"/>
              </a:rPr>
              <a:t>văn bản do người đứng đầu nh</a:t>
            </a:r>
            <a:r>
              <a:rPr lang="en-US" altLang="en-US" sz="3600" dirty="0">
                <a:solidFill>
                  <a:srgbClr val="000000"/>
                </a:solidFill>
                <a:latin typeface="Times New Roman" panose="02020603050405020304" pitchFamily="18" charset="0"/>
                <a:ea typeface="Times New Roman" panose="02020603050405020304" pitchFamily="18" charset="0"/>
              </a:rPr>
              <a:t>à</a:t>
            </a:r>
            <a:r>
              <a:rPr lang="en-US" altLang="en-US" sz="3600" dirty="0">
                <a:solidFill>
                  <a:srgbClr val="000000"/>
                </a:solidFill>
                <a:latin typeface="Times New Roman" panose="02020603050405020304" pitchFamily="18" charset="0"/>
                <a:cs typeface="Times New Roman" panose="02020603050405020304" pitchFamily="18" charset="0"/>
              </a:rPr>
              <a:t> nước ban h</a:t>
            </a:r>
            <a:r>
              <a:rPr lang="en-US" altLang="en-US" sz="3600" dirty="0">
                <a:solidFill>
                  <a:srgbClr val="000000"/>
                </a:solidFill>
                <a:latin typeface="Times New Roman" panose="02020603050405020304" pitchFamily="18" charset="0"/>
                <a:ea typeface="Times New Roman" panose="02020603050405020304" pitchFamily="18" charset="0"/>
              </a:rPr>
              <a:t>à</a:t>
            </a:r>
            <a:r>
              <a:rPr lang="en-US" altLang="en-US" sz="3600" dirty="0">
                <a:solidFill>
                  <a:srgbClr val="000000"/>
                </a:solidFill>
                <a:latin typeface="Times New Roman" panose="02020603050405020304" pitchFamily="18" charset="0"/>
                <a:cs typeface="Times New Roman" panose="02020603050405020304" pitchFamily="18" charset="0"/>
              </a:rPr>
              <a:t>nh, có giá trị như luật.</a:t>
            </a:r>
            <a:endParaRPr lang="en-US" alt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fade">
                                      <p:cBhvr>
                                        <p:cTn id="7" dur="1000"/>
                                        <p:tgtEl>
                                          <p:spTgt spid="32773"/>
                                        </p:tgtEl>
                                      </p:cBhvr>
                                    </p:animEffect>
                                    <p:anim calcmode="lin" valueType="num">
                                      <p:cBhvr>
                                        <p:cTn id="8" dur="1000" fill="hold"/>
                                        <p:tgtEl>
                                          <p:spTgt spid="32773"/>
                                        </p:tgtEl>
                                        <p:attrNameLst>
                                          <p:attrName>ppt_x</p:attrName>
                                        </p:attrNameLst>
                                      </p:cBhvr>
                                      <p:tavLst>
                                        <p:tav tm="0">
                                          <p:val>
                                            <p:strVal val="#ppt_x"/>
                                          </p:val>
                                        </p:tav>
                                        <p:tav tm="100000">
                                          <p:val>
                                            <p:strVal val="#ppt_x"/>
                                          </p:val>
                                        </p:tav>
                                      </p:tavLst>
                                    </p:anim>
                                    <p:anim calcmode="lin" valueType="num">
                                      <p:cBhvr>
                                        <p:cTn id="9" dur="1000" fill="hold"/>
                                        <p:tgtEl>
                                          <p:spTgt spid="327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2514600" y="762000"/>
            <a:ext cx="8056880" cy="1660525"/>
          </a:xfrm>
          <a:prstGeom prst="rect">
            <a:avLst/>
          </a:prstGeom>
        </p:spPr>
      </p:pic>
      <p:pic>
        <p:nvPicPr>
          <p:cNvPr id="34818" name="Picture 2"/>
          <p:cNvPicPr>
            <a:picLocks noChangeAspect="1"/>
          </p:cNvPicPr>
          <p:nvPr/>
        </p:nvPicPr>
        <p:blipFill>
          <a:blip r:embed="rId3"/>
          <a:stretch>
            <a:fillRect/>
          </a:stretch>
        </p:blipFill>
        <p:spPr>
          <a:xfrm>
            <a:off x="2590800" y="2590800"/>
            <a:ext cx="8498840" cy="3521075"/>
          </a:xfrm>
          <a:prstGeom prst="rect">
            <a:avLst/>
          </a:prstGeom>
          <a:noFill/>
          <a:ln w="9525">
            <a:noFill/>
          </a:ln>
        </p:spPr>
      </p:pic>
      <p:sp>
        <p:nvSpPr>
          <p:cNvPr id="34820" name="TextBox 8"/>
          <p:cNvSpPr txBox="1"/>
          <p:nvPr/>
        </p:nvSpPr>
        <p:spPr>
          <a:xfrm>
            <a:off x="2819400" y="1143000"/>
            <a:ext cx="6862445" cy="6451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eaLnBrk="1" hangingPunct="1">
              <a:spcBef>
                <a:spcPct val="0"/>
              </a:spcBef>
              <a:buNone/>
            </a:pPr>
            <a:r>
              <a:rPr lang="en-US" altLang="en-US" sz="3600" b="1" dirty="0">
                <a:solidFill>
                  <a:schemeClr val="tx1"/>
                </a:solidFill>
                <a:latin typeface="Times New Roman" panose="02020603050405020304" pitchFamily="18" charset="0"/>
                <a:cs typeface="Times New Roman" panose="02020603050405020304" pitchFamily="18" charset="0"/>
                <a:sym typeface="+mn-ea"/>
              </a:rPr>
              <a:t> Đa sắc tộc:</a:t>
            </a:r>
            <a:r>
              <a:rPr lang="en-GB" altLang="en-US" sz="3600" b="1" dirty="0">
                <a:solidFill>
                  <a:schemeClr val="tx1"/>
                </a:solidFill>
                <a:latin typeface="Times New Roman" panose="02020603050405020304" pitchFamily="18" charset="0"/>
                <a:cs typeface="Times New Roman" panose="02020603050405020304" pitchFamily="18" charset="0"/>
                <a:sym typeface="+mn-ea"/>
              </a:rPr>
              <a:t> </a:t>
            </a:r>
            <a:r>
              <a:rPr lang="en-US" altLang="en-US" sz="3600" b="1" dirty="0">
                <a:solidFill>
                  <a:schemeClr val="tx1"/>
                </a:solidFill>
                <a:latin typeface="Times New Roman" panose="02020603050405020304" pitchFamily="18" charset="0"/>
                <a:cs typeface="Times New Roman" panose="02020603050405020304" pitchFamily="18" charset="0"/>
              </a:rPr>
              <a:t>nhiều chủng tộc</a:t>
            </a:r>
            <a:endParaRPr lang="en-US" altLang="en-US" sz="3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1000"/>
                                        <p:tgtEl>
                                          <p:spTgt spid="34818"/>
                                        </p:tgtEl>
                                      </p:cBhvr>
                                    </p:animEffect>
                                    <p:anim calcmode="lin" valueType="num">
                                      <p:cBhvr>
                                        <p:cTn id="8" dur="1000" fill="hold"/>
                                        <p:tgtEl>
                                          <p:spTgt spid="34818"/>
                                        </p:tgtEl>
                                        <p:attrNameLst>
                                          <p:attrName>ppt_x</p:attrName>
                                        </p:attrNameLst>
                                      </p:cBhvr>
                                      <p:tavLst>
                                        <p:tav tm="0">
                                          <p:val>
                                            <p:strVal val="#ppt_x"/>
                                          </p:val>
                                        </p:tav>
                                        <p:tav tm="100000">
                                          <p:val>
                                            <p:strVal val="#ppt_x"/>
                                          </p:val>
                                        </p:tav>
                                      </p:tavLst>
                                    </p:anim>
                                    <p:anim calcmode="lin" valueType="num">
                                      <p:cBhvr>
                                        <p:cTn id="9" dur="1000" fill="hold"/>
                                        <p:tgtEl>
                                          <p:spTgt spid="348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820"/>
                                        </p:tgtEl>
                                        <p:attrNameLst>
                                          <p:attrName>style.visibility</p:attrName>
                                        </p:attrNameLst>
                                      </p:cBhvr>
                                      <p:to>
                                        <p:strVal val="visible"/>
                                      </p:to>
                                    </p:set>
                                    <p:animEffect transition="in" filter="fade">
                                      <p:cBhvr>
                                        <p:cTn id="14" dur="1000"/>
                                        <p:tgtEl>
                                          <p:spTgt spid="34820"/>
                                        </p:tgtEl>
                                      </p:cBhvr>
                                    </p:animEffect>
                                    <p:anim calcmode="lin" valueType="num">
                                      <p:cBhvr>
                                        <p:cTn id="15" dur="1000" fill="hold"/>
                                        <p:tgtEl>
                                          <p:spTgt spid="34820"/>
                                        </p:tgtEl>
                                        <p:attrNameLst>
                                          <p:attrName>ppt_x</p:attrName>
                                        </p:attrNameLst>
                                      </p:cBhvr>
                                      <p:tavLst>
                                        <p:tav tm="0">
                                          <p:val>
                                            <p:strVal val="#ppt_x"/>
                                          </p:val>
                                        </p:tav>
                                        <p:tav tm="100000">
                                          <p:val>
                                            <p:strVal val="#ppt_x"/>
                                          </p:val>
                                        </p:tav>
                                      </p:tavLst>
                                    </p:anim>
                                    <p:anim calcmode="lin" valueType="num">
                                      <p:cBhvr>
                                        <p:cTn id="16" dur="1000" fill="hold"/>
                                        <p:tgtEl>
                                          <p:spTgt spid="348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2656205" y="1993900"/>
            <a:ext cx="6551930" cy="2268855"/>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 y="533400"/>
            <a:ext cx="5297805" cy="1572895"/>
          </a:xfrm>
          <a:prstGeom prst="rect">
            <a:avLst/>
          </a:prstGeom>
        </p:spPr>
      </p:pic>
      <p:pic>
        <p:nvPicPr>
          <p:cNvPr id="4" name="Picture 3"/>
          <p:cNvPicPr>
            <a:picLocks noChangeAspect="1"/>
          </p:cNvPicPr>
          <p:nvPr/>
        </p:nvPicPr>
        <p:blipFill>
          <a:blip r:embed="rId5"/>
          <a:stretch>
            <a:fillRect/>
          </a:stretch>
        </p:blipFill>
        <p:spPr>
          <a:xfrm>
            <a:off x="2819400" y="762000"/>
            <a:ext cx="2543175" cy="942975"/>
          </a:xfrm>
          <a:prstGeom prst="rect">
            <a:avLst/>
          </a:prstGeom>
        </p:spPr>
      </p:pic>
      <p:sp>
        <p:nvSpPr>
          <p:cNvPr id="12304" name="Rectangle 16"/>
          <p:cNvSpPr/>
          <p:nvPr/>
        </p:nvSpPr>
        <p:spPr>
          <a:xfrm>
            <a:off x="3107055" y="2437765"/>
            <a:ext cx="5724525" cy="1371600"/>
          </a:xfrm>
          <a:prstGeom prst="rect">
            <a:avLst/>
          </a:prstGeom>
          <a:noFill/>
          <a:ln w="9525">
            <a:noFill/>
          </a:ln>
        </p:spPr>
        <p:txBody>
          <a:bodyPr anchor="ctr" anchorCtr="0"/>
          <a:p>
            <a:pPr algn="ctr">
              <a:lnSpc>
                <a:spcPct val="80000"/>
              </a:lnSpc>
            </a:pPr>
            <a:r>
              <a:rPr lang="en-US" altLang="en-GB"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Ngoài những từ nêu trên em còn thấy từ nào chưa hiểu ?</a:t>
            </a:r>
            <a:endParaRPr lang="en-US" altLang="en-GB"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144000" y="3536950"/>
            <a:ext cx="3048000" cy="334073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4" presetClass="entr" presetSubtype="0" accel="100000" fill="hold" grpId="0" nodeType="withEffect">
                                  <p:stCondLst>
                                    <p:cond delay="0"/>
                                  </p:stCondLst>
                                  <p:childTnLst>
                                    <p:set>
                                      <p:cBhvr>
                                        <p:cTn id="11" dur="1" fill="hold">
                                          <p:stCondLst>
                                            <p:cond delay="0"/>
                                          </p:stCondLst>
                                        </p:cTn>
                                        <p:tgtEl>
                                          <p:spTgt spid="12304"/>
                                        </p:tgtEl>
                                        <p:attrNameLst>
                                          <p:attrName>style.visibility</p:attrName>
                                        </p:attrNameLst>
                                      </p:cBhvr>
                                      <p:to>
                                        <p:strVal val="visible"/>
                                      </p:to>
                                    </p:set>
                                    <p:anim calcmode="lin" valueType="num">
                                      <p:cBhvr>
                                        <p:cTn id="12" dur="500" fill="hold"/>
                                        <p:tgtEl>
                                          <p:spTgt spid="12304"/>
                                        </p:tgtEl>
                                        <p:attrNameLst>
                                          <p:attrName>ppt_w</p:attrName>
                                        </p:attrNameLst>
                                      </p:cBhvr>
                                      <p:tavLst>
                                        <p:tav tm="0">
                                          <p:val>
                                            <p:strVal val="#ppt_w*0.05"/>
                                          </p:val>
                                        </p:tav>
                                        <p:tav tm="100000">
                                          <p:val>
                                            <p:strVal val="#ppt_w"/>
                                          </p:val>
                                        </p:tav>
                                      </p:tavLst>
                                    </p:anim>
                                    <p:anim calcmode="lin" valueType="num">
                                      <p:cBhvr>
                                        <p:cTn id="13" dur="500" fill="hold"/>
                                        <p:tgtEl>
                                          <p:spTgt spid="12304"/>
                                        </p:tgtEl>
                                        <p:attrNameLst>
                                          <p:attrName>ppt_h</p:attrName>
                                        </p:attrNameLst>
                                      </p:cBhvr>
                                      <p:tavLst>
                                        <p:tav tm="0">
                                          <p:val>
                                            <p:strVal val="#ppt_h"/>
                                          </p:val>
                                        </p:tav>
                                        <p:tav tm="100000">
                                          <p:val>
                                            <p:strVal val="#ppt_h"/>
                                          </p:val>
                                        </p:tav>
                                      </p:tavLst>
                                    </p:anim>
                                    <p:anim calcmode="lin" valueType="num">
                                      <p:cBhvr>
                                        <p:cTn id="14" dur="500" fill="hold"/>
                                        <p:tgtEl>
                                          <p:spTgt spid="12304"/>
                                        </p:tgtEl>
                                        <p:attrNameLst>
                                          <p:attrName>ppt_x</p:attrName>
                                        </p:attrNameLst>
                                      </p:cBhvr>
                                      <p:tavLst>
                                        <p:tav tm="0">
                                          <p:val>
                                            <p:strVal val="#ppt_x-.2"/>
                                          </p:val>
                                        </p:tav>
                                        <p:tav tm="100000">
                                          <p:val>
                                            <p:strVal val="#ppt_x"/>
                                          </p:val>
                                        </p:tav>
                                      </p:tavLst>
                                    </p:anim>
                                    <p:anim calcmode="lin" valueType="num">
                                      <p:cBhvr>
                                        <p:cTn id="15" dur="500" fill="hold"/>
                                        <p:tgtEl>
                                          <p:spTgt spid="12304"/>
                                        </p:tgtEl>
                                        <p:attrNameLst>
                                          <p:attrName>ppt_y</p:attrName>
                                        </p:attrNameLst>
                                      </p:cBhvr>
                                      <p:tavLst>
                                        <p:tav tm="0">
                                          <p:val>
                                            <p:strVal val="#ppt_y"/>
                                          </p:val>
                                        </p:tav>
                                        <p:tav tm="100000">
                                          <p:val>
                                            <p:strVal val="#ppt_y"/>
                                          </p:val>
                                        </p:tav>
                                      </p:tavLst>
                                    </p:anim>
                                    <p:animEffect transition="in" filter="fade">
                                      <p:cBhvr>
                                        <p:cTn id="16" dur="500"/>
                                        <p:tgtEl>
                                          <p:spTgt spid="12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371600" y="533400"/>
            <a:ext cx="5297805" cy="1572895"/>
          </a:xfrm>
          <a:prstGeom prst="rect">
            <a:avLst/>
          </a:prstGeom>
        </p:spPr>
      </p:pic>
      <p:pic>
        <p:nvPicPr>
          <p:cNvPr id="4" name="Picture 3"/>
          <p:cNvPicPr>
            <a:picLocks noChangeAspect="1"/>
          </p:cNvPicPr>
          <p:nvPr/>
        </p:nvPicPr>
        <p:blipFill>
          <a:blip r:embed="rId3"/>
          <a:stretch>
            <a:fillRect/>
          </a:stretch>
        </p:blipFill>
        <p:spPr>
          <a:xfrm>
            <a:off x="2819400" y="762000"/>
            <a:ext cx="2543175" cy="9429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343400" y="1932305"/>
            <a:ext cx="5071110" cy="492569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2209800" y="1143000"/>
            <a:ext cx="3955415" cy="1572895"/>
          </a:xfrm>
          <a:prstGeom prst="rect">
            <a:avLst/>
          </a:prstGeom>
        </p:spPr>
      </p:pic>
      <p:pic>
        <p:nvPicPr>
          <p:cNvPr id="2"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7825740" y="1068070"/>
            <a:ext cx="3955415" cy="1572895"/>
          </a:xfrm>
          <a:prstGeom prst="rect">
            <a:avLst/>
          </a:prstGeom>
        </p:spPr>
      </p:pic>
      <p:cxnSp>
        <p:nvCxnSpPr>
          <p:cNvPr id="5" name="Straight Connector 4"/>
          <p:cNvCxnSpPr/>
          <p:nvPr/>
        </p:nvCxnSpPr>
        <p:spPr>
          <a:xfrm>
            <a:off x="6746240" y="2024380"/>
            <a:ext cx="12700" cy="3768090"/>
          </a:xfrm>
          <a:prstGeom prst="line">
            <a:avLst/>
          </a:prstGeom>
        </p:spPr>
        <p:style>
          <a:lnRef idx="3">
            <a:schemeClr val="accent4"/>
          </a:lnRef>
          <a:fillRef idx="0">
            <a:schemeClr val="accent4"/>
          </a:fillRef>
          <a:effectRef idx="2">
            <a:schemeClr val="accent4"/>
          </a:effectRef>
          <a:fontRef idx="minor">
            <a:schemeClr val="tx1"/>
          </a:fontRef>
        </p:style>
      </p:cxnSp>
      <p:pic>
        <p:nvPicPr>
          <p:cNvPr id="6" name="Picture 5"/>
          <p:cNvPicPr>
            <a:picLocks noChangeAspect="1"/>
          </p:cNvPicPr>
          <p:nvPr/>
        </p:nvPicPr>
        <p:blipFill>
          <a:blip r:embed="rId2"/>
          <a:stretch>
            <a:fillRect/>
          </a:stretch>
        </p:blipFill>
        <p:spPr>
          <a:xfrm>
            <a:off x="3136265" y="1447800"/>
            <a:ext cx="2543175" cy="942975"/>
          </a:xfrm>
          <a:prstGeom prst="rect">
            <a:avLst/>
          </a:prstGeom>
        </p:spPr>
      </p:pic>
      <p:pic>
        <p:nvPicPr>
          <p:cNvPr id="7" name="Picture 6"/>
          <p:cNvPicPr>
            <a:picLocks noChangeAspect="1"/>
          </p:cNvPicPr>
          <p:nvPr/>
        </p:nvPicPr>
        <p:blipFill>
          <a:blip r:embed="rId3"/>
          <a:stretch>
            <a:fillRect/>
          </a:stretch>
        </p:blipFill>
        <p:spPr>
          <a:xfrm>
            <a:off x="8305800" y="1371600"/>
            <a:ext cx="3152775" cy="92392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019800" y="838200"/>
            <a:ext cx="5296535" cy="4236085"/>
          </a:xfrm>
          <a:prstGeom prst="rect">
            <a:avLst/>
          </a:prstGeom>
        </p:spPr>
      </p:pic>
      <p:sp>
        <p:nvSpPr>
          <p:cNvPr id="2" name="Text Box 1"/>
          <p:cNvSpPr txBox="1"/>
          <p:nvPr/>
        </p:nvSpPr>
        <p:spPr>
          <a:xfrm>
            <a:off x="6781800" y="1981200"/>
            <a:ext cx="4257040" cy="1568450"/>
          </a:xfrm>
          <a:prstGeom prst="rect">
            <a:avLst/>
          </a:prstGeom>
          <a:noFill/>
        </p:spPr>
        <p:txBody>
          <a:bodyPr wrap="square" rtlCol="0" anchor="t">
            <a:spAutoFit/>
          </a:bodyPr>
          <a:p>
            <a:pPr algn="just">
              <a:spcBef>
                <a:spcPct val="50000"/>
              </a:spcBef>
            </a:pPr>
            <a:r>
              <a:rPr lang="en-US" altLang="en-GB" sz="3200" b="1" dirty="0">
                <a:solidFill>
                  <a:schemeClr val="tx1"/>
                </a:solidFill>
                <a:effectLst>
                  <a:outerShdw blurRad="38100" dist="19050" dir="2700000" algn="tl" rotWithShape="0">
                    <a:schemeClr val="dk1">
                      <a:alpha val="40000"/>
                    </a:schemeClr>
                  </a:outerShdw>
                </a:effectLst>
                <a:latin typeface="HP001 4 hàng" panose="020B0603050302020204" pitchFamily="34" charset="0"/>
                <a:sym typeface="+mn-ea"/>
              </a:rPr>
              <a:t>   </a:t>
            </a:r>
            <a:r>
              <a:rPr lang="en-GB" altLang="x-none" sz="3200" b="1" dirty="0">
                <a:solidFill>
                  <a:schemeClr val="tx1"/>
                </a:solidFill>
                <a:effectLst>
                  <a:outerShdw blurRad="38100" dist="19050" dir="2700000" algn="tl" rotWithShape="0">
                    <a:schemeClr val="dk1">
                      <a:alpha val="40000"/>
                    </a:schemeClr>
                  </a:outerShdw>
                </a:effectLst>
                <a:sym typeface="+mn-ea"/>
              </a:rPr>
              <a:t>1. Hãy nêu những hiểu biết của em về đất nước Nam Phi.</a:t>
            </a:r>
            <a:endParaRPr lang="en-GB" altLang="x-none" sz="3200" b="1" dirty="0">
              <a:solidFill>
                <a:schemeClr val="tx1"/>
              </a:solidFill>
              <a:effectLst>
                <a:outerShdw blurRad="38100" dist="19050" dir="2700000" algn="tl" rotWithShape="0">
                  <a:schemeClr val="dk1">
                    <a:alpha val="40000"/>
                  </a:schemeClr>
                </a:outerShdw>
              </a:effectLst>
              <a:sym typeface="+mn-ea"/>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429000" y="1371600"/>
            <a:ext cx="5033010" cy="5516245"/>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653540" y="382270"/>
            <a:ext cx="3955415" cy="1572895"/>
          </a:xfrm>
          <a:prstGeom prst="rect">
            <a:avLst/>
          </a:prstGeom>
        </p:spPr>
      </p:pic>
      <p:pic>
        <p:nvPicPr>
          <p:cNvPr id="7" name="Picture 6"/>
          <p:cNvPicPr>
            <a:picLocks noChangeAspect="1"/>
          </p:cNvPicPr>
          <p:nvPr/>
        </p:nvPicPr>
        <p:blipFill>
          <a:blip r:embed="rId6"/>
          <a:stretch>
            <a:fillRect/>
          </a:stretch>
        </p:blipFill>
        <p:spPr>
          <a:xfrm>
            <a:off x="2133600" y="685800"/>
            <a:ext cx="3152775" cy="92392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Rectangle 10"/>
          <p:cNvSpPr/>
          <p:nvPr/>
        </p:nvSpPr>
        <p:spPr>
          <a:xfrm>
            <a:off x="5257800" y="1066800"/>
            <a:ext cx="1974850" cy="558800"/>
          </a:xfrm>
          <a:prstGeom prst="rect">
            <a:avLst/>
          </a:prstGeom>
          <a:noFill/>
          <a:ln w="9525">
            <a:noFill/>
          </a:ln>
        </p:spPr>
        <p:txBody>
          <a:bodyPr anchor="t" anchorCtr="0"/>
          <a:p>
            <a:pPr marL="342900" indent="-342900">
              <a:spcBef>
                <a:spcPct val="20000"/>
              </a:spcBef>
            </a:pPr>
            <a:endParaRPr lang="en-US" altLang="en-GB" sz="3200" b="1" u="sng" dirty="0">
              <a:solidFill>
                <a:srgbClr val="0000FF"/>
              </a:solidFill>
              <a:latin typeface="HP001 4 hàng" panose="020B0603050302020204" pitchFamily="34" charset="0"/>
            </a:endParaRPr>
          </a:p>
        </p:txBody>
      </p:sp>
      <p:sp>
        <p:nvSpPr>
          <p:cNvPr id="39938" name="Rectangle 13"/>
          <p:cNvSpPr/>
          <p:nvPr/>
        </p:nvSpPr>
        <p:spPr>
          <a:xfrm>
            <a:off x="5257800" y="1066800"/>
            <a:ext cx="1974850" cy="558800"/>
          </a:xfrm>
          <a:prstGeom prst="rect">
            <a:avLst/>
          </a:prstGeom>
          <a:noFill/>
          <a:ln w="9525">
            <a:noFill/>
          </a:ln>
        </p:spPr>
        <p:txBody>
          <a:bodyPr anchor="t" anchorCtr="0"/>
          <a:p>
            <a:pPr marL="342900" indent="-342900">
              <a:spcBef>
                <a:spcPct val="20000"/>
              </a:spcBef>
            </a:pPr>
            <a:endParaRPr lang="en-US" altLang="en-GB" sz="3200" b="1" u="sng" dirty="0">
              <a:solidFill>
                <a:srgbClr val="0000FF"/>
              </a:solidFill>
              <a:latin typeface="HP001 4 hàng" panose="020B0603050302020204" pitchFamily="34" charset="0"/>
            </a:endParaRPr>
          </a:p>
        </p:txBody>
      </p:sp>
      <p:pic>
        <p:nvPicPr>
          <p:cNvPr id="14" name="Picture 6" descr="chu_phi_sau__1945_1_500_01"/>
          <p:cNvPicPr>
            <a:picLocks noChangeAspect="1"/>
          </p:cNvPicPr>
          <p:nvPr/>
        </p:nvPicPr>
        <p:blipFill>
          <a:blip r:embed="rId1"/>
          <a:stretch>
            <a:fillRect/>
          </a:stretch>
        </p:blipFill>
        <p:spPr>
          <a:xfrm>
            <a:off x="7848600" y="457200"/>
            <a:ext cx="4096385" cy="6324600"/>
          </a:xfrm>
          <a:prstGeom prst="rect">
            <a:avLst/>
          </a:prstGeom>
          <a:noFill/>
          <a:ln w="9525">
            <a:noFill/>
          </a:ln>
        </p:spPr>
      </p:pic>
      <p:sp>
        <p:nvSpPr>
          <p:cNvPr id="8" name="TextBox 7"/>
          <p:cNvSpPr txBox="1"/>
          <p:nvPr/>
        </p:nvSpPr>
        <p:spPr>
          <a:xfrm>
            <a:off x="3276600" y="1906270"/>
            <a:ext cx="4148455" cy="30460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b="1" dirty="0">
                <a:solidFill>
                  <a:srgbClr val="000000"/>
                </a:solidFill>
                <a:latin typeface="Times New Roman" panose="02020603050405020304" pitchFamily="18" charset="0"/>
                <a:cs typeface="Times New Roman" panose="02020603050405020304" pitchFamily="18" charset="0"/>
              </a:rPr>
              <a:t>Nam Phi:</a:t>
            </a:r>
            <a:r>
              <a:rPr lang="en-US" altLang="en-US" dirty="0">
                <a:solidFill>
                  <a:srgbClr val="000000"/>
                </a:solidFill>
                <a:latin typeface="Times New Roman" panose="02020603050405020304" pitchFamily="18" charset="0"/>
                <a:cs typeface="Times New Roman" panose="02020603050405020304" pitchFamily="18" charset="0"/>
              </a:rPr>
              <a:t> </a:t>
            </a:r>
            <a:r>
              <a:rPr lang="pl-PL" altLang="en-US" dirty="0">
                <a:latin typeface="Times New Roman" panose="02020603050405020304" pitchFamily="18" charset="0"/>
                <a:cs typeface="Times New Roman" panose="02020603050405020304" pitchFamily="18" charset="0"/>
              </a:rPr>
              <a:t>Một nước ở châu Phi. </a:t>
            </a:r>
            <a:endParaRPr lang="pl-PL" altLang="en-US"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pl-PL" altLang="en-US" dirty="0">
                <a:latin typeface="Times New Roman" panose="02020603050405020304" pitchFamily="18" charset="0"/>
                <a:cs typeface="Times New Roman" panose="02020603050405020304" pitchFamily="18" charset="0"/>
              </a:rPr>
              <a:t>Đất nước có nhiều v</a:t>
            </a:r>
            <a:r>
              <a:rPr lang="pl-PL" altLang="en-US" dirty="0">
                <a:latin typeface="Times New Roman" panose="02020603050405020304" pitchFamily="18" charset="0"/>
                <a:ea typeface="Times New Roman" panose="02020603050405020304" pitchFamily="18" charset="0"/>
              </a:rPr>
              <a:t>à</a:t>
            </a:r>
            <a:r>
              <a:rPr lang="pl-PL" altLang="en-US" dirty="0">
                <a:latin typeface="Times New Roman" panose="02020603050405020304" pitchFamily="18" charset="0"/>
                <a:cs typeface="Times New Roman" panose="02020603050405020304" pitchFamily="18" charset="0"/>
              </a:rPr>
              <a:t>ng, kim cương, nổi tiếng về nạn phân biệt chủng tộc.</a:t>
            </a:r>
            <a:endParaRPr lang="en-US" altLang="en-US" dirty="0">
              <a:latin typeface="Times New Roman" panose="02020603050405020304" pitchFamily="18" charset="0"/>
              <a:cs typeface="Times New Roman" panose="02020603050405020304" pitchFamily="18" charset="0"/>
            </a:endParaRPr>
          </a:p>
          <a:p>
            <a:pPr marL="0" lvl="0" indent="0" eaLnBrk="1" hangingPunct="1">
              <a:spcBef>
                <a:spcPct val="0"/>
              </a:spcBef>
              <a:buNone/>
            </a:pPr>
            <a:endParaRPr lang="en-US" altLang="en-US"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483350" y="838200"/>
            <a:ext cx="4832985" cy="4236085"/>
          </a:xfrm>
          <a:prstGeom prst="rect">
            <a:avLst/>
          </a:prstGeom>
        </p:spPr>
      </p:pic>
      <p:sp>
        <p:nvSpPr>
          <p:cNvPr id="2" name="Text Box 1"/>
          <p:cNvSpPr txBox="1"/>
          <p:nvPr/>
        </p:nvSpPr>
        <p:spPr>
          <a:xfrm>
            <a:off x="7315200" y="1447800"/>
            <a:ext cx="3305175" cy="2553335"/>
          </a:xfrm>
          <a:prstGeom prst="rect">
            <a:avLst/>
          </a:prstGeom>
          <a:noFill/>
        </p:spPr>
        <p:txBody>
          <a:bodyPr wrap="square" rtlCol="0" anchor="t">
            <a:spAutoFit/>
          </a:bodyPr>
          <a:p>
            <a:pPr algn="ctr">
              <a:spcBef>
                <a:spcPct val="50000"/>
              </a:spcBef>
            </a:pPr>
            <a:r>
              <a:rPr sz="3200" b="1" dirty="0">
                <a:solidFill>
                  <a:schemeClr val="tx1"/>
                </a:solidFill>
                <a:effectLst>
                  <a:outerShdw blurRad="38100" dist="19050" dir="2700000" algn="tl" rotWithShape="0">
                    <a:schemeClr val="dk1">
                      <a:alpha val="40000"/>
                    </a:schemeClr>
                  </a:outerShdw>
                </a:effectLst>
                <a:sym typeface="+mn-ea"/>
              </a:rPr>
              <a:t>2. Dưới chế độ a-pác-thai, người da đen bị đối xử như thế nào?</a:t>
            </a:r>
            <a:endParaRPr sz="3200" b="1" dirty="0">
              <a:solidFill>
                <a:schemeClr val="tx1"/>
              </a:solidFill>
              <a:effectLst>
                <a:outerShdw blurRad="38100" dist="19050" dir="2700000" algn="tl" rotWithShape="0">
                  <a:schemeClr val="dk1">
                    <a:alpha val="40000"/>
                  </a:schemeClr>
                </a:outerShdw>
              </a:effectLst>
              <a:sym typeface="+mn-ea"/>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429000" y="1371600"/>
            <a:ext cx="5033010" cy="5516245"/>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653540" y="382270"/>
            <a:ext cx="3955415" cy="1572895"/>
          </a:xfrm>
          <a:prstGeom prst="rect">
            <a:avLst/>
          </a:prstGeom>
        </p:spPr>
      </p:pic>
      <p:pic>
        <p:nvPicPr>
          <p:cNvPr id="7" name="Picture 6"/>
          <p:cNvPicPr>
            <a:picLocks noChangeAspect="1"/>
          </p:cNvPicPr>
          <p:nvPr/>
        </p:nvPicPr>
        <p:blipFill>
          <a:blip r:embed="rId6"/>
          <a:stretch>
            <a:fillRect/>
          </a:stretch>
        </p:blipFill>
        <p:spPr>
          <a:xfrm>
            <a:off x="2133600" y="685800"/>
            <a:ext cx="3152775" cy="92392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Picture 8"/>
          <p:cNvPicPr>
            <a:picLocks noGrp="1" noChangeAspect="1"/>
          </p:cNvPicPr>
          <p:nvPr/>
        </p:nvPicPr>
        <p:blipFill>
          <a:blip r:embed="rId1"/>
          <a:stretch>
            <a:fillRect/>
          </a:stretch>
        </p:blipFill>
        <p:spPr>
          <a:xfrm>
            <a:off x="9220200" y="152400"/>
            <a:ext cx="2673350" cy="2055813"/>
          </a:xfrm>
          <a:prstGeom prst="rect">
            <a:avLst/>
          </a:prstGeom>
          <a:noFill/>
          <a:ln w="9525">
            <a:noFill/>
          </a:ln>
        </p:spPr>
      </p:pic>
      <p:pic>
        <p:nvPicPr>
          <p:cNvPr id="19458" name="Picture 7"/>
          <p:cNvPicPr>
            <a:picLocks noGrp="1" noChangeAspect="1"/>
          </p:cNvPicPr>
          <p:nvPr/>
        </p:nvPicPr>
        <p:blipFill>
          <a:blip r:embed="rId2"/>
          <a:stretch>
            <a:fillRect/>
          </a:stretch>
        </p:blipFill>
        <p:spPr>
          <a:xfrm>
            <a:off x="1981200" y="457200"/>
            <a:ext cx="9569450" cy="6097588"/>
          </a:xfrm>
          <a:prstGeom prst="rect">
            <a:avLst/>
          </a:prstGeom>
          <a:noFill/>
          <a:ln w="9525">
            <a:noFill/>
          </a:ln>
        </p:spPr>
      </p:pic>
      <p:pic>
        <p:nvPicPr>
          <p:cNvPr id="19459" name="Picture 11"/>
          <p:cNvPicPr>
            <a:picLocks noGrp="1" noChangeAspect="1"/>
          </p:cNvPicPr>
          <p:nvPr/>
        </p:nvPicPr>
        <p:blipFill>
          <a:blip r:embed="rId3"/>
          <a:stretch>
            <a:fillRect/>
          </a:stretch>
        </p:blipFill>
        <p:spPr>
          <a:xfrm>
            <a:off x="0" y="4837113"/>
            <a:ext cx="1755775" cy="2087562"/>
          </a:xfrm>
          <a:prstGeom prst="rect">
            <a:avLst/>
          </a:prstGeom>
          <a:noFill/>
          <a:ln w="9525">
            <a:noFill/>
          </a:ln>
        </p:spPr>
      </p:pic>
      <p:sp>
        <p:nvSpPr>
          <p:cNvPr id="5" name="Text Box 4"/>
          <p:cNvSpPr txBox="1"/>
          <p:nvPr/>
        </p:nvSpPr>
        <p:spPr>
          <a:xfrm>
            <a:off x="3048000" y="1829435"/>
            <a:ext cx="7670165" cy="3415030"/>
          </a:xfrm>
          <a:prstGeom prst="rect">
            <a:avLst/>
          </a:prstGeom>
          <a:noFill/>
        </p:spPr>
        <p:txBody>
          <a:bodyPr wrap="square" rtlCol="0" anchor="t">
            <a:spAutoFit/>
            <a:scene3d>
              <a:camera prst="orthographicFront"/>
              <a:lightRig rig="threePt" dir="t"/>
            </a:scene3d>
          </a:bodyPr>
          <a:p>
            <a:pPr algn="just">
              <a:spcBef>
                <a:spcPct val="50000"/>
              </a:spcBef>
              <a:buClrTx/>
              <a:buSzTx/>
              <a:buFontTx/>
              <a:buNone/>
            </a:pPr>
            <a:r>
              <a:rPr lang="en-US" altLang="en-US" sz="3600" noProof="1" dirty="0">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sym typeface="+mn-ea"/>
              </a:rPr>
              <a:t>    </a:t>
            </a:r>
            <a:r>
              <a:rPr lang="en-GB" altLang="en-US" sz="3600" noProof="1" dirty="0">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sym typeface="+mn-ea"/>
              </a:rPr>
              <a:t>      </a:t>
            </a:r>
            <a:r>
              <a:rPr lang="en-US" altLang="en-US" sz="3600" b="1" noProof="1" dirty="0">
                <a:effectLst>
                  <a:outerShdw blurRad="38100" dist="19050" dir="2700000" algn="tl" rotWithShape="0">
                    <a:schemeClr val="dk1">
                      <a:alpha val="40000"/>
                    </a:schemeClr>
                  </a:outerShdw>
                </a:effectLst>
                <a:latin typeface="Times New Roman" panose="02020603050405020304" pitchFamily="18" charset="0"/>
                <a:ea typeface="+mn-ea"/>
                <a:cs typeface="Arial" panose="020B0604020202020204" pitchFamily="34" charset="0"/>
                <a:sym typeface="+mn-ea"/>
              </a:rPr>
              <a:t>Vì đây l</a:t>
            </a:r>
            <a:r>
              <a:rPr lang="en-US" altLang="en-US" sz="3600" b="1" noProof="1" dirty="0">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cs typeface="+mn-cs"/>
                <a:sym typeface="+mn-ea"/>
              </a:rPr>
              <a:t>à</a:t>
            </a:r>
            <a:r>
              <a:rPr lang="en-US" altLang="en-US" sz="3600" b="1" noProof="1" dirty="0">
                <a:effectLst>
                  <a:outerShdw blurRad="38100" dist="19050" dir="2700000" algn="tl" rotWithShape="0">
                    <a:schemeClr val="dk1">
                      <a:alpha val="40000"/>
                    </a:schemeClr>
                  </a:outerShdw>
                </a:effectLst>
                <a:latin typeface="Times New Roman" panose="02020603050405020304" pitchFamily="18" charset="0"/>
                <a:ea typeface="+mn-ea"/>
                <a:cs typeface="Arial" panose="020B0604020202020204" pitchFamily="34" charset="0"/>
                <a:sym typeface="+mn-ea"/>
              </a:rPr>
              <a:t> một cuộc chiến tranh phi nghĩa v</a:t>
            </a:r>
            <a:r>
              <a:rPr lang="en-US" altLang="en-US" sz="3600" b="1" noProof="1" dirty="0">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cs typeface="+mn-cs"/>
                <a:sym typeface="+mn-ea"/>
              </a:rPr>
              <a:t>à</a:t>
            </a:r>
            <a:r>
              <a:rPr lang="en-US" altLang="en-US" sz="3600" b="1" noProof="1" dirty="0">
                <a:effectLst>
                  <a:outerShdw blurRad="38100" dist="19050" dir="2700000" algn="tl" rotWithShape="0">
                    <a:schemeClr val="dk1">
                      <a:alpha val="40000"/>
                    </a:schemeClr>
                  </a:outerShdw>
                </a:effectLst>
                <a:latin typeface="Times New Roman" panose="02020603050405020304" pitchFamily="18" charset="0"/>
                <a:ea typeface="+mn-ea"/>
                <a:cs typeface="Arial" panose="020B0604020202020204" pitchFamily="34" charset="0"/>
                <a:sym typeface="+mn-ea"/>
              </a:rPr>
              <a:t> vô nhân đạo, không nhân danh ai. Chúng ném bom na pan, B.52</a:t>
            </a:r>
            <a:r>
              <a:rPr lang="en-GB" altLang="en-US" sz="3600" b="1" noProof="1" dirty="0">
                <a:effectLst>
                  <a:outerShdw blurRad="38100" dist="19050" dir="2700000" algn="tl" rotWithShape="0">
                    <a:schemeClr val="dk1">
                      <a:alpha val="40000"/>
                    </a:schemeClr>
                  </a:outerShdw>
                </a:effectLst>
                <a:latin typeface="Times New Roman" panose="02020603050405020304" pitchFamily="18" charset="0"/>
                <a:ea typeface="+mn-ea"/>
                <a:cs typeface="Arial" panose="020B0604020202020204" pitchFamily="34" charset="0"/>
                <a:sym typeface="+mn-ea"/>
              </a:rPr>
              <a:t> </a:t>
            </a:r>
            <a:r>
              <a:rPr lang="en-US" altLang="en-US" sz="3600" b="1" noProof="1" dirty="0">
                <a:effectLst>
                  <a:outerShdw blurRad="38100" dist="19050" dir="2700000" algn="tl" rotWithShape="0">
                    <a:schemeClr val="dk1">
                      <a:alpha val="40000"/>
                    </a:schemeClr>
                  </a:outerShdw>
                </a:effectLst>
                <a:latin typeface="Times New Roman" panose="02020603050405020304" pitchFamily="18" charset="0"/>
                <a:ea typeface="+mn-ea"/>
                <a:cs typeface="Arial" panose="020B0604020202020204" pitchFamily="34" charset="0"/>
                <a:sym typeface="+mn-ea"/>
              </a:rPr>
              <a:t>v</a:t>
            </a:r>
            <a:r>
              <a:rPr lang="en-US" altLang="en-US" sz="3600" b="1" noProof="1" dirty="0">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cs typeface="+mn-cs"/>
                <a:sym typeface="+mn-ea"/>
              </a:rPr>
              <a:t>à</a:t>
            </a:r>
            <a:r>
              <a:rPr lang="en-US" altLang="en-US" sz="3600" b="1" noProof="1" dirty="0">
                <a:effectLst>
                  <a:outerShdw blurRad="38100" dist="19050" dir="2700000" algn="tl" rotWithShape="0">
                    <a:schemeClr val="dk1">
                      <a:alpha val="40000"/>
                    </a:schemeClr>
                  </a:outerShdw>
                </a:effectLst>
                <a:latin typeface="Times New Roman" panose="02020603050405020304" pitchFamily="18" charset="0"/>
                <a:ea typeface="+mn-ea"/>
                <a:cs typeface="Arial" panose="020B0604020202020204" pitchFamily="34" charset="0"/>
                <a:sym typeface="+mn-ea"/>
              </a:rPr>
              <a:t> dùng hơi độc, đốt bệnh viện, trường học, giết những trẻ em vô tội, giết cả những cánh đồng xanh</a:t>
            </a:r>
            <a:r>
              <a:rPr lang="en-GB" altLang="en-US" sz="3600" b="1" noProof="1" dirty="0">
                <a:effectLst>
                  <a:outerShdw blurRad="38100" dist="19050" dir="2700000" algn="tl" rotWithShape="0">
                    <a:schemeClr val="dk1">
                      <a:alpha val="40000"/>
                    </a:schemeClr>
                  </a:outerShdw>
                </a:effectLst>
                <a:latin typeface="Times New Roman" panose="02020603050405020304" pitchFamily="18" charset="0"/>
                <a:ea typeface="+mn-ea"/>
                <a:cs typeface="Arial" panose="020B0604020202020204" pitchFamily="34" charset="0"/>
                <a:sym typeface="+mn-ea"/>
              </a:rPr>
              <a:t>,..</a:t>
            </a:r>
            <a:r>
              <a:rPr lang="en-US" altLang="en-US" sz="3600" b="1" noProof="1" dirty="0">
                <a:effectLst>
                  <a:outerShdw blurRad="38100" dist="19050" dir="2700000" algn="tl" rotWithShape="0">
                    <a:schemeClr val="dk1">
                      <a:alpha val="40000"/>
                    </a:schemeClr>
                  </a:outerShdw>
                </a:effectLst>
                <a:latin typeface="Times New Roman" panose="02020603050405020304" pitchFamily="18" charset="0"/>
                <a:ea typeface="+mn-ea"/>
                <a:cs typeface="Arial" panose="020B0604020202020204" pitchFamily="34" charset="0"/>
                <a:sym typeface="+mn-ea"/>
              </a:rPr>
              <a:t>.</a:t>
            </a:r>
            <a:endParaRPr lang="en-US" altLang="en-US" sz="3600" b="1" noProof="1" dirty="0">
              <a:effectLst>
                <a:outerShdw blurRad="38100" dist="19050" dir="2700000" algn="tl" rotWithShape="0">
                  <a:schemeClr val="dk1">
                    <a:alpha val="40000"/>
                  </a:schemeClr>
                </a:outerShdw>
              </a:effectLst>
              <a:latin typeface="Times New Roman" panose="02020603050405020304" pitchFamily="18" charset="0"/>
              <a:cs typeface="Arial" panose="020B0604020202020204" pitchFamily="34" charset="0"/>
              <a:sym typeface="+mn-ea"/>
            </a:endParaRPr>
          </a:p>
        </p:txBody>
      </p:sp>
      <p:pic>
        <p:nvPicPr>
          <p:cNvPr id="4" name="Picture 8"/>
          <p:cNvPicPr>
            <a:picLocks noGrp="1" noChangeAspect="1"/>
          </p:cNvPicPr>
          <p:nvPr/>
        </p:nvPicPr>
        <p:blipFill>
          <a:blip r:embed="rId1"/>
          <a:stretch>
            <a:fillRect/>
          </a:stretch>
        </p:blipFill>
        <p:spPr>
          <a:xfrm>
            <a:off x="152400" y="2362200"/>
            <a:ext cx="2673350" cy="2055813"/>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9" name="Rectangle 4"/>
          <p:cNvSpPr/>
          <p:nvPr/>
        </p:nvSpPr>
        <p:spPr>
          <a:xfrm>
            <a:off x="3505200" y="3657600"/>
            <a:ext cx="6096635" cy="255333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eaLnBrk="1" hangingPunct="1">
              <a:spcBef>
                <a:spcPct val="0"/>
              </a:spcBef>
              <a:buNone/>
            </a:pPr>
            <a:r>
              <a:rPr lang="vi-VN" altLang="en-US" dirty="0">
                <a:latin typeface="Times New Roman" panose="02020603050405020304" pitchFamily="18" charset="0"/>
                <a:cs typeface="Times New Roman" panose="02020603050405020304" pitchFamily="18" charset="0"/>
              </a:rPr>
              <a:t>Người da đen phải l</a:t>
            </a:r>
            <a:r>
              <a:rPr lang="vi-VN" altLang="en-US" dirty="0">
                <a:latin typeface="Times New Roman" panose="02020603050405020304" pitchFamily="18" charset="0"/>
                <a:ea typeface="Times New Roman" panose="02020603050405020304" pitchFamily="18" charset="0"/>
              </a:rPr>
              <a:t>à</a:t>
            </a:r>
            <a:r>
              <a:rPr lang="vi-VN" altLang="en-US" dirty="0">
                <a:latin typeface="Times New Roman" panose="02020603050405020304" pitchFamily="18" charset="0"/>
                <a:cs typeface="Times New Roman" panose="02020603050405020304" pitchFamily="18" charset="0"/>
              </a:rPr>
              <a:t>m việc nặng nhọc, bẩn thỉu; bị trả lương thấp; phải chữa bệnh, l</a:t>
            </a:r>
            <a:r>
              <a:rPr lang="vi-VN" altLang="en-US" dirty="0">
                <a:latin typeface="Times New Roman" panose="02020603050405020304" pitchFamily="18" charset="0"/>
                <a:ea typeface="Times New Roman" panose="02020603050405020304" pitchFamily="18" charset="0"/>
              </a:rPr>
              <a:t>à</a:t>
            </a:r>
            <a:r>
              <a:rPr lang="vi-VN" altLang="en-US" dirty="0">
                <a:latin typeface="Times New Roman" panose="02020603050405020304" pitchFamily="18" charset="0"/>
                <a:cs typeface="Times New Roman" panose="02020603050405020304" pitchFamily="18" charset="0"/>
              </a:rPr>
              <a:t>m việc ở khu riêng; không được hưởng một chút tự do, dân chủ n</a:t>
            </a:r>
            <a:r>
              <a:rPr lang="vi-VN" altLang="en-US" dirty="0">
                <a:latin typeface="Times New Roman" panose="02020603050405020304" pitchFamily="18" charset="0"/>
                <a:ea typeface="Times New Roman" panose="02020603050405020304" pitchFamily="18" charset="0"/>
              </a:rPr>
              <a:t>à</a:t>
            </a:r>
            <a:r>
              <a:rPr lang="vi-VN" altLang="en-US" dirty="0">
                <a:latin typeface="Times New Roman" panose="02020603050405020304" pitchFamily="18" charset="0"/>
                <a:cs typeface="Times New Roman" panose="02020603050405020304" pitchFamily="18" charset="0"/>
              </a:rPr>
              <a:t>o.</a:t>
            </a:r>
            <a:endParaRPr lang="vi-VN" altLang="en-US" dirty="0">
              <a:latin typeface="Times New Roman" panose="02020603050405020304" pitchFamily="18" charset="0"/>
              <a:ea typeface="Times New Roman" panose="02020603050405020304" pitchFamily="18" charset="0"/>
            </a:endParaRPr>
          </a:p>
        </p:txBody>
      </p:sp>
      <p:pic>
        <p:nvPicPr>
          <p:cNvPr id="9" name="Picture 9"/>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915400" y="990600"/>
            <a:ext cx="2783840" cy="285559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fade">
                                      <p:cBhvr>
                                        <p:cTn id="7" dur="1000"/>
                                        <p:tgtEl>
                                          <p:spTgt spid="39939"/>
                                        </p:tgtEl>
                                      </p:cBhvr>
                                    </p:animEffect>
                                    <p:anim calcmode="lin" valueType="num">
                                      <p:cBhvr>
                                        <p:cTn id="8" dur="1000" fill="hold"/>
                                        <p:tgtEl>
                                          <p:spTgt spid="39939"/>
                                        </p:tgtEl>
                                        <p:attrNameLst>
                                          <p:attrName>ppt_x</p:attrName>
                                        </p:attrNameLst>
                                      </p:cBhvr>
                                      <p:tavLst>
                                        <p:tav tm="0">
                                          <p:val>
                                            <p:strVal val="#ppt_x"/>
                                          </p:val>
                                        </p:tav>
                                        <p:tav tm="100000">
                                          <p:val>
                                            <p:strVal val="#ppt_x"/>
                                          </p:val>
                                        </p:tav>
                                      </p:tavLst>
                                    </p:anim>
                                    <p:anim calcmode="lin" valueType="num">
                                      <p:cBhvr>
                                        <p:cTn id="9" dur="1000" fill="hold"/>
                                        <p:tgtEl>
                                          <p:spTgt spid="399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477000" y="838200"/>
            <a:ext cx="4832985" cy="4236085"/>
          </a:xfrm>
          <a:prstGeom prst="rect">
            <a:avLst/>
          </a:prstGeom>
        </p:spPr>
      </p:pic>
      <p:sp>
        <p:nvSpPr>
          <p:cNvPr id="2" name="Text Box 1"/>
          <p:cNvSpPr txBox="1"/>
          <p:nvPr/>
        </p:nvSpPr>
        <p:spPr>
          <a:xfrm>
            <a:off x="7315200" y="1447800"/>
            <a:ext cx="3305175" cy="2553335"/>
          </a:xfrm>
          <a:prstGeom prst="rect">
            <a:avLst/>
          </a:prstGeom>
          <a:noFill/>
        </p:spPr>
        <p:txBody>
          <a:bodyPr wrap="square" rtlCol="0" anchor="t">
            <a:spAutoFit/>
          </a:bodyPr>
          <a:p>
            <a:pPr algn="ctr">
              <a:spcBef>
                <a:spcPct val="50000"/>
              </a:spcBef>
            </a:pPr>
            <a:r>
              <a:rPr sz="3200" b="1" dirty="0">
                <a:solidFill>
                  <a:schemeClr val="tx1"/>
                </a:solidFill>
                <a:effectLst>
                  <a:outerShdw blurRad="38100" dist="19050" dir="2700000" algn="tl" rotWithShape="0">
                    <a:schemeClr val="dk1">
                      <a:alpha val="40000"/>
                    </a:schemeClr>
                  </a:outerShdw>
                </a:effectLst>
                <a:sym typeface="+mn-ea"/>
              </a:rPr>
              <a:t>3. Người dân Nam Phi đã làm gì để xoá bỏ chế độ phân biệt chủng tộc?</a:t>
            </a:r>
            <a:endParaRPr sz="3200" b="1" dirty="0">
              <a:solidFill>
                <a:schemeClr val="tx1"/>
              </a:solidFill>
              <a:effectLst>
                <a:outerShdw blurRad="38100" dist="19050" dir="2700000" algn="tl" rotWithShape="0">
                  <a:schemeClr val="dk1">
                    <a:alpha val="40000"/>
                  </a:schemeClr>
                </a:outerShdw>
              </a:effectLst>
              <a:sym typeface="+mn-ea"/>
            </a:endParaRPr>
          </a:p>
        </p:txBody>
      </p:sp>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653540" y="382270"/>
            <a:ext cx="3955415" cy="1572895"/>
          </a:xfrm>
          <a:prstGeom prst="rect">
            <a:avLst/>
          </a:prstGeom>
        </p:spPr>
      </p:pic>
      <p:pic>
        <p:nvPicPr>
          <p:cNvPr id="7" name="Picture 6"/>
          <p:cNvPicPr>
            <a:picLocks noChangeAspect="1"/>
          </p:cNvPicPr>
          <p:nvPr/>
        </p:nvPicPr>
        <p:blipFill>
          <a:blip r:embed="rId4"/>
          <a:stretch>
            <a:fillRect/>
          </a:stretch>
        </p:blipFill>
        <p:spPr>
          <a:xfrm>
            <a:off x="2133600" y="685800"/>
            <a:ext cx="3152775" cy="923925"/>
          </a:xfrm>
          <a:prstGeom prst="rect">
            <a:avLst/>
          </a:prstGeom>
        </p:spPr>
      </p:pic>
      <p:pic>
        <p:nvPicPr>
          <p:cNvPr id="5"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419600" y="1609725"/>
            <a:ext cx="2731135" cy="536765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4"/>
          <p:cNvPicPr>
            <a:picLocks noChangeAspect="1"/>
          </p:cNvPicPr>
          <p:nvPr/>
        </p:nvPicPr>
        <p:blipFill>
          <a:blip r:embed="rId1"/>
          <a:srcRect/>
          <a:stretch>
            <a:fillRect/>
          </a:stretch>
        </p:blipFill>
        <p:spPr>
          <a:xfrm>
            <a:off x="0" y="-76200"/>
            <a:ext cx="12365990" cy="6984365"/>
          </a:xfrm>
          <a:prstGeom prst="rect">
            <a:avLst/>
          </a:prstGeom>
        </p:spPr>
      </p:pic>
      <p:sp>
        <p:nvSpPr>
          <p:cNvPr id="44035" name="Rectangle 4"/>
          <p:cNvSpPr/>
          <p:nvPr/>
        </p:nvSpPr>
        <p:spPr>
          <a:xfrm>
            <a:off x="2819400" y="1219200"/>
            <a:ext cx="7190105" cy="17532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sz="3600" b="1" dirty="0">
                <a:solidFill>
                  <a:srgbClr val="000000"/>
                </a:solidFill>
                <a:latin typeface="Times New Roman" panose="02020603050405020304" pitchFamily="18" charset="0"/>
                <a:cs typeface="Times New Roman" panose="02020603050405020304" pitchFamily="18" charset="0"/>
              </a:rPr>
              <a:t>Đứng lên đòi quyền bình đẳng cuộc đấu tranh được nhiều người ủng hộ v</a:t>
            </a:r>
            <a:r>
              <a:rPr lang="vi-VN" altLang="en-US" sz="3600" b="1" dirty="0">
                <a:solidFill>
                  <a:srgbClr val="000000"/>
                </a:solidFill>
                <a:latin typeface="Times New Roman" panose="02020603050405020304" pitchFamily="18" charset="0"/>
                <a:ea typeface="Times New Roman" panose="02020603050405020304" pitchFamily="18" charset="0"/>
              </a:rPr>
              <a:t>à</a:t>
            </a:r>
            <a:r>
              <a:rPr lang="vi-VN" altLang="en-US" sz="3600" b="1" dirty="0">
                <a:solidFill>
                  <a:srgbClr val="000000"/>
                </a:solidFill>
                <a:latin typeface="Times New Roman" panose="02020603050405020304" pitchFamily="18" charset="0"/>
                <a:cs typeface="Times New Roman" panose="02020603050405020304" pitchFamily="18" charset="0"/>
              </a:rPr>
              <a:t> gi</a:t>
            </a:r>
            <a:r>
              <a:rPr lang="vi-VN" altLang="en-US" sz="3600" b="1" dirty="0">
                <a:solidFill>
                  <a:srgbClr val="000000"/>
                </a:solidFill>
                <a:latin typeface="Times New Roman" panose="02020603050405020304" pitchFamily="18" charset="0"/>
                <a:ea typeface="Times New Roman" panose="02020603050405020304" pitchFamily="18" charset="0"/>
              </a:rPr>
              <a:t>à</a:t>
            </a:r>
            <a:r>
              <a:rPr lang="vi-VN" altLang="en-US" sz="3600" b="1" dirty="0">
                <a:solidFill>
                  <a:srgbClr val="000000"/>
                </a:solidFill>
                <a:latin typeface="Times New Roman" panose="02020603050405020304" pitchFamily="18" charset="0"/>
                <a:cs typeface="Times New Roman" panose="02020603050405020304" pitchFamily="18" charset="0"/>
              </a:rPr>
              <a:t>nh được chiến thắng.</a:t>
            </a:r>
            <a:endParaRPr lang="vi-VN" altLang="en-US" sz="3600" b="1"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fade">
                                      <p:cBhvr>
                                        <p:cTn id="7" dur="1000"/>
                                        <p:tgtEl>
                                          <p:spTgt spid="44035"/>
                                        </p:tgtEl>
                                      </p:cBhvr>
                                    </p:animEffect>
                                    <p:anim calcmode="lin" valueType="num">
                                      <p:cBhvr>
                                        <p:cTn id="8" dur="1000" fill="hold"/>
                                        <p:tgtEl>
                                          <p:spTgt spid="44035"/>
                                        </p:tgtEl>
                                        <p:attrNameLst>
                                          <p:attrName>ppt_x</p:attrName>
                                        </p:attrNameLst>
                                      </p:cBhvr>
                                      <p:tavLst>
                                        <p:tav tm="0">
                                          <p:val>
                                            <p:strVal val="#ppt_x"/>
                                          </p:val>
                                        </p:tav>
                                        <p:tav tm="100000">
                                          <p:val>
                                            <p:strVal val="#ppt_x"/>
                                          </p:val>
                                        </p:tav>
                                      </p:tavLst>
                                    </p:anim>
                                    <p:anim calcmode="lin" valueType="num">
                                      <p:cBhvr>
                                        <p:cTn id="9" dur="1000" fill="hold"/>
                                        <p:tgtEl>
                                          <p:spTgt spid="440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653540" y="382270"/>
            <a:ext cx="3955415" cy="1572895"/>
          </a:xfrm>
          <a:prstGeom prst="rect">
            <a:avLst/>
          </a:prstGeom>
        </p:spPr>
      </p:pic>
      <p:pic>
        <p:nvPicPr>
          <p:cNvPr id="7" name="Picture 6"/>
          <p:cNvPicPr>
            <a:picLocks noChangeAspect="1"/>
          </p:cNvPicPr>
          <p:nvPr/>
        </p:nvPicPr>
        <p:blipFill>
          <a:blip r:embed="rId2"/>
          <a:stretch>
            <a:fillRect/>
          </a:stretch>
        </p:blipFill>
        <p:spPr>
          <a:xfrm>
            <a:off x="2133600" y="685800"/>
            <a:ext cx="3152775" cy="923925"/>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895600" y="1828800"/>
            <a:ext cx="7546975" cy="4050665"/>
          </a:xfrm>
          <a:prstGeom prst="rect">
            <a:avLst/>
          </a:prstGeom>
        </p:spPr>
      </p:pic>
      <p:sp>
        <p:nvSpPr>
          <p:cNvPr id="18448" name="Rectangle 16"/>
          <p:cNvSpPr/>
          <p:nvPr/>
        </p:nvSpPr>
        <p:spPr>
          <a:xfrm>
            <a:off x="3733800" y="2284730"/>
            <a:ext cx="5698490" cy="2905125"/>
          </a:xfrm>
          <a:prstGeom prst="rect">
            <a:avLst/>
          </a:prstGeom>
          <a:noFill/>
          <a:ln w="9525">
            <a:noFill/>
          </a:ln>
        </p:spPr>
        <p:txBody>
          <a:bodyPr anchor="ctr" anchorCtr="0"/>
          <a:p>
            <a:pPr algn="ctr">
              <a:spcBef>
                <a:spcPct val="50000"/>
              </a:spcBef>
              <a:buClrTx/>
              <a:buSzTx/>
              <a:buFontTx/>
            </a:pPr>
            <a:r>
              <a:rPr lang="en-US" altLang="en-GB" sz="3600" b="1" dirty="0">
                <a:solidFill>
                  <a:schemeClr val="tx1"/>
                </a:solidFill>
                <a:latin typeface="HP001 4 hàng" panose="020B0603050302020204" pitchFamily="34" charset="0"/>
              </a:rPr>
              <a:t>   </a:t>
            </a:r>
            <a:r>
              <a:rPr sz="3200" b="1" dirty="0">
                <a:solidFill>
                  <a:schemeClr val="tx1"/>
                </a:solidFill>
                <a:effectLst>
                  <a:outerShdw blurRad="38100" dist="19050" dir="2700000" algn="tl" rotWithShape="0">
                    <a:schemeClr val="dk1">
                      <a:alpha val="40000"/>
                    </a:schemeClr>
                  </a:outerShdw>
                </a:effectLst>
                <a:latin typeface="Arial" panose="020B0604020202020204" pitchFamily="34" charset="0"/>
              </a:rPr>
              <a:t>4. Vì sao cuộc đấu tranh chống chế độ a-pác-thai được đông đảo mọi người trên thế giới ủng hộ?</a:t>
            </a:r>
            <a:endParaRPr sz="3200" b="1" dirty="0">
              <a:solidFill>
                <a:schemeClr val="tx1"/>
              </a:solidFill>
              <a:effectLst>
                <a:outerShdw blurRad="38100" dist="19050" dir="2700000" algn="tl" rotWithShape="0">
                  <a:schemeClr val="dk1">
                    <a:alpha val="40000"/>
                  </a:schemeClr>
                </a:outerShdw>
              </a:effectLst>
              <a:latin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8448"/>
                                        </p:tgtEl>
                                        <p:attrNameLst>
                                          <p:attrName>style.visibility</p:attrName>
                                        </p:attrNameLst>
                                      </p:cBhvr>
                                      <p:to>
                                        <p:strVal val="visible"/>
                                      </p:to>
                                    </p:set>
                                    <p:animEffect transition="in" filter="blinds(horizontal)">
                                      <p:cBhvr>
                                        <p:cTn id="14" dur="500"/>
                                        <p:tgtEl>
                                          <p:spTgt spid="18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4038600" y="1143000"/>
            <a:ext cx="7646670" cy="1076325"/>
          </a:xfrm>
          <a:prstGeom prst="rect">
            <a:avLst/>
          </a:prstGeom>
          <a:noFill/>
        </p:spPr>
        <p:txBody>
          <a:bodyPr wrap="square" rtlCol="0" anchor="t">
            <a:spAutoFit/>
            <a:scene3d>
              <a:camera prst="orthographicFront"/>
              <a:lightRig rig="threePt" dir="t"/>
            </a:scene3d>
          </a:bodyPr>
          <a:p>
            <a:pPr marL="0" lvl="0" indent="0" eaLnBrk="1" hangingPunct="1">
              <a:spcBef>
                <a:spcPct val="0"/>
              </a:spcBef>
              <a:buNone/>
            </a:pPr>
            <a:r>
              <a:rPr lang="vi-VN"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Vì họ không chấp nhận chính sách phân biệt chủng tộc dã man t</a:t>
            </a:r>
            <a:r>
              <a:rPr lang="vi-VN"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à</a:t>
            </a:r>
            <a:r>
              <a:rPr lang="vi-VN"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n bạo n</a:t>
            </a:r>
            <a:r>
              <a:rPr lang="vi-VN"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à</a:t>
            </a:r>
            <a:r>
              <a:rPr lang="vi-VN"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y</a:t>
            </a:r>
            <a:r>
              <a:rPr lang="en-GB" altLang="vi-VN"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GB" altLang="vi-VN"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
        <p:nvSpPr>
          <p:cNvPr id="3" name="Text Box 2"/>
          <p:cNvSpPr txBox="1"/>
          <p:nvPr/>
        </p:nvSpPr>
        <p:spPr>
          <a:xfrm>
            <a:off x="4495800" y="4648200"/>
            <a:ext cx="5177155" cy="1076325"/>
          </a:xfrm>
          <a:prstGeom prst="rect">
            <a:avLst/>
          </a:prstGeom>
          <a:noFill/>
        </p:spPr>
        <p:txBody>
          <a:bodyPr wrap="square" rtlCol="0" anchor="t">
            <a:spAutoFit/>
            <a:scene3d>
              <a:camera prst="orthographicFront"/>
              <a:lightRig rig="threePt" dir="t"/>
            </a:scene3d>
          </a:bodyPr>
          <a:p>
            <a:pPr marL="0" lvl="0" algn="l" eaLnBrk="1" hangingPunct="1">
              <a:buClrTx/>
              <a:buSzTx/>
              <a:buFontTx/>
              <a:buNone/>
            </a:pPr>
            <a:r>
              <a:rPr lang="vi-VN"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Vì đây là chế độ phân biệt xấu xa nhất cần xoá bỏ.</a:t>
            </a:r>
            <a:endParaRPr lang="vi-VN"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
        <p:nvSpPr>
          <p:cNvPr id="7" name="Text Box 6"/>
          <p:cNvSpPr txBox="1"/>
          <p:nvPr/>
        </p:nvSpPr>
        <p:spPr>
          <a:xfrm>
            <a:off x="1905000" y="2971800"/>
            <a:ext cx="8456295" cy="1076325"/>
          </a:xfrm>
          <a:prstGeom prst="rect">
            <a:avLst/>
          </a:prstGeom>
          <a:noFill/>
        </p:spPr>
        <p:txBody>
          <a:bodyPr wrap="square" rtlCol="0" anchor="t">
            <a:spAutoFit/>
            <a:scene3d>
              <a:camera prst="orthographicFront"/>
              <a:lightRig rig="threePt" dir="t"/>
            </a:scene3d>
          </a:bodyPr>
          <a:p>
            <a:pPr algn="l">
              <a:buClrTx/>
              <a:buSzTx/>
              <a:buFontTx/>
            </a:pPr>
            <a:r>
              <a:rPr lang="vi-VN"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Vì người dân nào cũng có quyền bình đẳng như nhau cho dù khác nhau ngôn ngữ, màu da.</a:t>
            </a:r>
            <a:endParaRPr lang="vi-VN"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8"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906000" y="4038600"/>
            <a:ext cx="2851785" cy="282702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 grpId="0"/>
      <p:bldP spid="2" grpId="1"/>
      <p:bldP spid="7" grpId="1"/>
      <p:bldP spid="3"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676400" y="631190"/>
            <a:ext cx="9951720" cy="2797810"/>
          </a:xfrm>
          <a:prstGeom prst="rect">
            <a:avLst/>
          </a:prstGeom>
        </p:spPr>
      </p:pic>
      <p:sp>
        <p:nvSpPr>
          <p:cNvPr id="6" name="Text Box 9"/>
          <p:cNvSpPr txBox="1"/>
          <p:nvPr/>
        </p:nvSpPr>
        <p:spPr>
          <a:xfrm>
            <a:off x="3049270" y="1703705"/>
            <a:ext cx="7249795" cy="110680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eaLnBrk="1" hangingPunct="1">
              <a:lnSpc>
                <a:spcPct val="50000"/>
              </a:lnSpc>
              <a:spcBef>
                <a:spcPct val="50000"/>
              </a:spcBef>
              <a:buNone/>
            </a:pPr>
            <a:r>
              <a:rPr lang="en-US" altLang="en-US"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4: </a:t>
            </a:r>
            <a:r>
              <a:rPr lang="vi-VN" altLang="en-US"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Nêu điều mình biết </a:t>
            </a:r>
            <a:endParaRPr lang="vi-VN" altLang="en-US"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0" lvl="0" indent="0" algn="ctr" eaLnBrk="1" hangingPunct="1">
              <a:lnSpc>
                <a:spcPct val="50000"/>
              </a:lnSpc>
              <a:spcBef>
                <a:spcPct val="50000"/>
              </a:spcBef>
              <a:buNone/>
            </a:pPr>
            <a:r>
              <a:rPr lang="vi-VN" altLang="en-US"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về Nen-xơn Ma</a:t>
            </a:r>
            <a:r>
              <a:rPr lang="en-US" altLang="en-US"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a:t>
            </a:r>
            <a:r>
              <a:rPr lang="vi-VN" altLang="en-US"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-đê-la?</a:t>
            </a:r>
            <a:endParaRPr lang="vi-VN" altLang="en-US"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581166" y="3429003"/>
            <a:ext cx="7315200" cy="346252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057400" y="2521585"/>
            <a:ext cx="8680450" cy="218376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pPr algn="ctr"/>
            <a:endParaRPr lang="en-GB" altLang="en-US" sz="4000" b="1"/>
          </a:p>
          <a:p>
            <a:pPr algn="ctr"/>
            <a:r>
              <a:rPr lang="en-GB" altLang="en-US" sz="4000" b="1"/>
              <a:t>Mời các em xem clip</a:t>
            </a:r>
            <a:endParaRPr lang="en-GB" altLang="en-US" sz="4000" b="1"/>
          </a:p>
          <a:p>
            <a:pPr algn="ctr"/>
            <a:r>
              <a:rPr lang="en-GB" altLang="en-US" sz="2800" b="1"/>
              <a:t>https://www.youtube.com/watch?v=dwl6e7Z07j4</a:t>
            </a:r>
            <a:endParaRPr lang="en-GB" altLang="en-US" sz="2800" b="1"/>
          </a:p>
          <a:p>
            <a:pPr algn="ctr"/>
            <a:endParaRPr lang="en-GB" altLang="en-US" sz="2800" b="1"/>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Nelson_Mandela_1994"/>
          <p:cNvPicPr>
            <a:picLocks noChangeAspect="1"/>
          </p:cNvPicPr>
          <p:nvPr/>
        </p:nvPicPr>
        <p:blipFill>
          <a:blip r:embed="rId1"/>
          <a:stretch>
            <a:fillRect/>
          </a:stretch>
        </p:blipFill>
        <p:spPr>
          <a:xfrm>
            <a:off x="5256530" y="1371600"/>
            <a:ext cx="2723515" cy="3528695"/>
          </a:xfrm>
          <a:prstGeom prst="rect">
            <a:avLst/>
          </a:prstGeom>
        </p:spPr>
      </p:pic>
      <p:sp>
        <p:nvSpPr>
          <p:cNvPr id="3" name="Text Box 2"/>
          <p:cNvSpPr txBox="1"/>
          <p:nvPr/>
        </p:nvSpPr>
        <p:spPr>
          <a:xfrm>
            <a:off x="1819275" y="382905"/>
            <a:ext cx="9740900" cy="583565"/>
          </a:xfrm>
          <a:prstGeom prst="rect">
            <a:avLst/>
          </a:prstGeom>
          <a:noFill/>
        </p:spPr>
        <p:txBody>
          <a:bodyPr wrap="square" rtlCol="0" anchor="t">
            <a:spAutoFit/>
            <a:scene3d>
              <a:camera prst="orthographicFront"/>
              <a:lightRig rig="threePt" dir="t"/>
            </a:scene3d>
          </a:bodyPr>
          <a:p>
            <a:pPr algn="ctr"/>
            <a:r>
              <a:rPr lang="en-GB" altLang="en-US" sz="3200" b="1">
                <a:solidFill>
                  <a:schemeClr val="tx1"/>
                </a:solidFill>
                <a:effectLst>
                  <a:outerShdw blurRad="38100" dist="19050" dir="2700000" algn="tl" rotWithShape="0">
                    <a:schemeClr val="dk1">
                      <a:alpha val="40000"/>
                    </a:schemeClr>
                  </a:outerShdw>
                </a:effectLst>
              </a:rPr>
              <a:t>Tổng thống da màu đầu tiên của </a:t>
            </a:r>
            <a:r>
              <a:rPr lang="en-GB" altLang="en-US" sz="3200" b="1">
                <a:solidFill>
                  <a:schemeClr val="tx1"/>
                </a:solidFill>
                <a:effectLst>
                  <a:outerShdw blurRad="38100" dist="19050" dir="2700000" algn="tl" rotWithShape="0">
                    <a:schemeClr val="dk1">
                      <a:alpha val="40000"/>
                    </a:schemeClr>
                  </a:outerShdw>
                </a:effectLst>
              </a:rPr>
              <a:t>Nam Phi.</a:t>
            </a:r>
            <a:endParaRPr lang="en-GB" altLang="en-US" sz="3200" b="1">
              <a:solidFill>
                <a:schemeClr val="tx1"/>
              </a:solidFill>
              <a:effectLst>
                <a:outerShdw blurRad="38100" dist="19050" dir="2700000" algn="tl" rotWithShape="0">
                  <a:schemeClr val="dk1">
                    <a:alpha val="40000"/>
                  </a:schemeClr>
                </a:outerShdw>
              </a:effectLst>
            </a:endParaRPr>
          </a:p>
        </p:txBody>
      </p:sp>
      <p:pic>
        <p:nvPicPr>
          <p:cNvPr id="53251" name="Picture 6" descr="Nen xơn Man de la vao khoảng năm 1937"/>
          <p:cNvPicPr>
            <a:picLocks noChangeAspect="1"/>
          </p:cNvPicPr>
          <p:nvPr/>
        </p:nvPicPr>
        <p:blipFill>
          <a:blip r:embed="rId2"/>
          <a:stretch>
            <a:fillRect/>
          </a:stretch>
        </p:blipFill>
        <p:spPr>
          <a:xfrm>
            <a:off x="2209800" y="1371600"/>
            <a:ext cx="2505710" cy="3417570"/>
          </a:xfrm>
          <a:prstGeom prst="rect">
            <a:avLst/>
          </a:prstGeom>
          <a:noFill/>
          <a:ln w="9525">
            <a:noFill/>
          </a:ln>
        </p:spPr>
      </p:pic>
      <p:pic>
        <p:nvPicPr>
          <p:cNvPr id="55299" name="Picture 5" descr="191px-Nelson_Mandela-năm 2008"/>
          <p:cNvPicPr>
            <a:picLocks noChangeAspect="1"/>
          </p:cNvPicPr>
          <p:nvPr/>
        </p:nvPicPr>
        <p:blipFill>
          <a:blip r:embed="rId3"/>
          <a:stretch>
            <a:fillRect/>
          </a:stretch>
        </p:blipFill>
        <p:spPr>
          <a:xfrm>
            <a:off x="8533130" y="1371600"/>
            <a:ext cx="2572385" cy="3561715"/>
          </a:xfrm>
          <a:prstGeom prst="rect">
            <a:avLst/>
          </a:prstGeom>
          <a:noFill/>
          <a:ln w="9525">
            <a:noFill/>
          </a:ln>
        </p:spPr>
      </p:pic>
      <p:sp>
        <p:nvSpPr>
          <p:cNvPr id="55300" name="Text Box 6"/>
          <p:cNvSpPr txBox="1"/>
          <p:nvPr/>
        </p:nvSpPr>
        <p:spPr>
          <a:xfrm>
            <a:off x="8534083" y="5029200"/>
            <a:ext cx="3025775" cy="706438"/>
          </a:xfrm>
          <a:prstGeom prst="rect">
            <a:avLst/>
          </a:prstGeom>
          <a:noFill/>
          <a:ln w="9525">
            <a:noFill/>
          </a:ln>
        </p:spPr>
        <p:txBody>
          <a:bodyPr anchor="t" anchorCtr="0">
            <a:spAutoFit/>
          </a:bodyPr>
          <a:p>
            <a:pPr algn="ctr">
              <a:spcBef>
                <a:spcPct val="50000"/>
              </a:spcBef>
            </a:pPr>
            <a:r>
              <a:rPr lang="en-GB" altLang="x-none" sz="2000" b="1" dirty="0">
                <a:solidFill>
                  <a:srgbClr val="0000CC"/>
                </a:solidFill>
                <a:latin typeface="Arial" panose="020B0604020202020204" pitchFamily="34" charset="0"/>
              </a:rPr>
              <a:t>Nen-xơn Man-đê-la năm 2008</a:t>
            </a:r>
            <a:endParaRPr lang="en-GB" altLang="x-none" sz="2000" b="1" dirty="0">
              <a:solidFill>
                <a:srgbClr val="0000CC"/>
              </a:solidFill>
              <a:latin typeface="Arial" panose="020B0604020202020204" pitchFamily="34" charset="0"/>
            </a:endParaRPr>
          </a:p>
        </p:txBody>
      </p:sp>
      <p:sp>
        <p:nvSpPr>
          <p:cNvPr id="4" name="Text Box 6"/>
          <p:cNvSpPr txBox="1"/>
          <p:nvPr/>
        </p:nvSpPr>
        <p:spPr>
          <a:xfrm>
            <a:off x="1980883" y="5074285"/>
            <a:ext cx="3025775" cy="706755"/>
          </a:xfrm>
          <a:prstGeom prst="rect">
            <a:avLst/>
          </a:prstGeom>
          <a:noFill/>
          <a:ln w="9525">
            <a:noFill/>
          </a:ln>
        </p:spPr>
        <p:txBody>
          <a:bodyPr anchor="t" anchorCtr="0">
            <a:spAutoFit/>
          </a:bodyPr>
          <a:p>
            <a:pPr algn="ctr">
              <a:spcBef>
                <a:spcPct val="50000"/>
              </a:spcBef>
            </a:pPr>
            <a:r>
              <a:rPr lang="en-GB" altLang="x-none" sz="2000" b="1" dirty="0">
                <a:solidFill>
                  <a:srgbClr val="0000CC"/>
                </a:solidFill>
                <a:latin typeface="Arial" panose="020B0604020202020204" pitchFamily="34" charset="0"/>
              </a:rPr>
              <a:t>Nen-xơn Man-đê-la năm 1937</a:t>
            </a:r>
            <a:endParaRPr lang="en-GB" altLang="x-none" sz="2000" b="1" dirty="0">
              <a:solidFill>
                <a:srgbClr val="0000CC"/>
              </a:solidFill>
              <a:latin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ZAFPRY07"/>
          <p:cNvPicPr>
            <a:picLocks noChangeAspect="1"/>
          </p:cNvPicPr>
          <p:nvPr/>
        </p:nvPicPr>
        <p:blipFill>
          <a:blip r:embed="rId1"/>
          <a:srcRect l="4568"/>
          <a:stretch>
            <a:fillRect/>
          </a:stretch>
        </p:blipFill>
        <p:spPr>
          <a:xfrm>
            <a:off x="38735" y="0"/>
            <a:ext cx="11953875" cy="6816725"/>
          </a:xfrm>
          <a:prstGeom prst="rect">
            <a:avLst/>
          </a:prstGeom>
        </p:spPr>
      </p:pic>
      <p:sp>
        <p:nvSpPr>
          <p:cNvPr id="56324" name="Text Box 6"/>
          <p:cNvSpPr txBox="1"/>
          <p:nvPr/>
        </p:nvSpPr>
        <p:spPr>
          <a:xfrm>
            <a:off x="228600" y="762000"/>
            <a:ext cx="4380865" cy="1014730"/>
          </a:xfrm>
          <a:prstGeom prst="rect">
            <a:avLst/>
          </a:prstGeom>
          <a:solidFill>
            <a:schemeClr val="bg1"/>
          </a:solidFill>
          <a:ln w="9525">
            <a:noFill/>
          </a:ln>
        </p:spPr>
        <p:txBody>
          <a:bodyPr wrap="square" anchor="t" anchorCtr="0">
            <a:spAutoFit/>
          </a:bodyPr>
          <a:p>
            <a:pPr algn="ctr">
              <a:spcBef>
                <a:spcPct val="50000"/>
              </a:spcBef>
            </a:pPr>
            <a:r>
              <a:rPr lang="en-GB" altLang="x-none" sz="2000" b="1" dirty="0">
                <a:solidFill>
                  <a:srgbClr val="990000"/>
                </a:solidFill>
                <a:latin typeface="Arial" panose="020B0604020202020204" pitchFamily="34" charset="0"/>
              </a:rPr>
              <a:t>Bức tượng đồng Nelson Mandela đặt trước cổng Tòa nhà Liên minh ở Pretoria, Nam Phi.</a:t>
            </a:r>
            <a:endParaRPr lang="en-GB" altLang="x-none" sz="2000" b="1" dirty="0">
              <a:solidFill>
                <a:srgbClr val="990000"/>
              </a:solidFill>
              <a:latin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905000" y="609600"/>
            <a:ext cx="9422765" cy="5500370"/>
          </a:xfrm>
          <a:prstGeom prst="rect">
            <a:avLst/>
          </a:prstGeom>
        </p:spPr>
      </p:pic>
      <p:sp>
        <p:nvSpPr>
          <p:cNvPr id="18448" name="Rectangle 16"/>
          <p:cNvSpPr/>
          <p:nvPr/>
        </p:nvSpPr>
        <p:spPr>
          <a:xfrm>
            <a:off x="2819400" y="2057400"/>
            <a:ext cx="7674610" cy="2905125"/>
          </a:xfrm>
          <a:prstGeom prst="rect">
            <a:avLst/>
          </a:prstGeom>
          <a:noFill/>
          <a:ln w="9525">
            <a:noFill/>
          </a:ln>
        </p:spPr>
        <p:txBody>
          <a:bodyPr anchor="ctr" anchorCtr="0"/>
          <a:p>
            <a:pPr algn="just">
              <a:spcBef>
                <a:spcPct val="50000"/>
              </a:spcBef>
            </a:pPr>
            <a:r>
              <a:rPr lang="en-US" altLang="en-GB" sz="3600" b="1" dirty="0">
                <a:solidFill>
                  <a:schemeClr val="tx1"/>
                </a:solidFill>
                <a:latin typeface="HP001 4 hàng" panose="020B0603050302020204" pitchFamily="34" charset="0"/>
              </a:rPr>
              <a:t> </a:t>
            </a:r>
            <a:r>
              <a:rPr lang="en-GB" altLang="en-US" sz="3600" b="1" u="sng" dirty="0">
                <a:solidFill>
                  <a:schemeClr val="tx1"/>
                </a:solidFill>
                <a:latin typeface="HP001 4 hàng" panose="020B0603050302020204" pitchFamily="34" charset="0"/>
              </a:rPr>
              <a:t>Nội dung:</a:t>
            </a:r>
            <a:endParaRPr lang="en-GB" altLang="en-US" sz="3600" b="1" dirty="0">
              <a:solidFill>
                <a:schemeClr val="tx1"/>
              </a:solidFill>
              <a:latin typeface="HP001 4 hàng" panose="020B0603050302020204" pitchFamily="34" charset="0"/>
            </a:endParaRPr>
          </a:p>
          <a:p>
            <a:pPr algn="just">
              <a:spcBef>
                <a:spcPct val="50000"/>
              </a:spcBef>
            </a:pPr>
            <a:r>
              <a:rPr lang="en-US" altLang="en-GB" sz="3600" b="1" dirty="0">
                <a:solidFill>
                  <a:schemeClr val="tx1"/>
                </a:solidFill>
                <a:latin typeface="HP001 4 hàng" panose="020B0603050302020204" pitchFamily="34" charset="0"/>
              </a:rPr>
              <a:t> </a:t>
            </a:r>
            <a:r>
              <a:rPr lang="en-GB" altLang="x-none" sz="3200" b="1" dirty="0">
                <a:solidFill>
                  <a:schemeClr val="tx1"/>
                </a:solidFill>
                <a:latin typeface="Arial" panose="020B0604020202020204" pitchFamily="34" charset="0"/>
              </a:rPr>
              <a:t>Bài văn phản đối chế độ phân biệt chủng tộc, ca ngợi cuộc đấu tranh của người da đen của người Nam Phi.</a:t>
            </a:r>
            <a:endParaRPr lang="en-GB" altLang="x-none" sz="3200" b="1" dirty="0">
              <a:solidFill>
                <a:schemeClr val="tx1"/>
              </a:solidFill>
              <a:latin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48"/>
                                        </p:tgtEl>
                                        <p:attrNameLst>
                                          <p:attrName>style.visibility</p:attrName>
                                        </p:attrNameLst>
                                      </p:cBhvr>
                                      <p:to>
                                        <p:strVal val="visible"/>
                                      </p:to>
                                    </p:set>
                                    <p:animEffect transition="in" filter="blinds(horizontal)">
                                      <p:cBhvr>
                                        <p:cTn id="7" dur="500"/>
                                        <p:tgtEl>
                                          <p:spTgt spid="18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1" name="Picture 6"/>
          <p:cNvPicPr>
            <a:picLocks noGrp="1" noChangeAspect="1"/>
          </p:cNvPicPr>
          <p:nvPr/>
        </p:nvPicPr>
        <p:blipFill>
          <a:blip r:embed="rId1"/>
          <a:stretch>
            <a:fillRect/>
          </a:stretch>
        </p:blipFill>
        <p:spPr>
          <a:xfrm>
            <a:off x="685800" y="76200"/>
            <a:ext cx="6115050" cy="6375400"/>
          </a:xfrm>
          <a:prstGeom prst="rect">
            <a:avLst/>
          </a:prstGeom>
          <a:noFill/>
          <a:ln w="9525">
            <a:noFill/>
          </a:ln>
        </p:spPr>
      </p:pic>
      <p:pic>
        <p:nvPicPr>
          <p:cNvPr id="20482" name="Picture 6"/>
          <p:cNvPicPr>
            <a:picLocks noGrp="1" noChangeAspect="1"/>
          </p:cNvPicPr>
          <p:nvPr/>
        </p:nvPicPr>
        <p:blipFill>
          <a:blip r:embed="rId2"/>
          <a:stretch>
            <a:fillRect/>
          </a:stretch>
        </p:blipFill>
        <p:spPr>
          <a:xfrm>
            <a:off x="4495800" y="5105400"/>
            <a:ext cx="1704975" cy="1436688"/>
          </a:xfrm>
          <a:prstGeom prst="rect">
            <a:avLst/>
          </a:prstGeom>
          <a:noFill/>
          <a:ln w="9525">
            <a:noFill/>
          </a:ln>
        </p:spPr>
      </p:pic>
      <p:pic>
        <p:nvPicPr>
          <p:cNvPr id="20483" name="Picture 8"/>
          <p:cNvPicPr>
            <a:picLocks noGrp="1" noChangeAspect="1"/>
          </p:cNvPicPr>
          <p:nvPr/>
        </p:nvPicPr>
        <p:blipFill>
          <a:blip r:embed="rId3"/>
          <a:stretch>
            <a:fillRect/>
          </a:stretch>
        </p:blipFill>
        <p:spPr>
          <a:xfrm>
            <a:off x="5181600" y="152400"/>
            <a:ext cx="3836988" cy="2951163"/>
          </a:xfrm>
          <a:prstGeom prst="rect">
            <a:avLst/>
          </a:prstGeom>
          <a:noFill/>
          <a:ln w="9525">
            <a:noFill/>
          </a:ln>
        </p:spPr>
      </p:pic>
      <p:pic>
        <p:nvPicPr>
          <p:cNvPr id="20484" name="Picture 11"/>
          <p:cNvPicPr>
            <a:picLocks noGrp="1" noChangeAspect="1"/>
          </p:cNvPicPr>
          <p:nvPr/>
        </p:nvPicPr>
        <p:blipFill>
          <a:blip r:embed="rId4"/>
          <a:stretch>
            <a:fillRect/>
          </a:stretch>
        </p:blipFill>
        <p:spPr>
          <a:xfrm>
            <a:off x="76200" y="3906838"/>
            <a:ext cx="2363788" cy="2809875"/>
          </a:xfrm>
          <a:prstGeom prst="rect">
            <a:avLst/>
          </a:prstGeom>
          <a:noFill/>
          <a:ln w="9525">
            <a:noFill/>
          </a:ln>
        </p:spPr>
      </p:pic>
      <p:pic>
        <p:nvPicPr>
          <p:cNvPr id="20485" name="Picture 2"/>
          <p:cNvPicPr>
            <a:picLocks noGrp="1" noChangeAspect="1"/>
          </p:cNvPicPr>
          <p:nvPr>
            <p:ph idx="1"/>
          </p:nvPr>
        </p:nvPicPr>
        <p:blipFill>
          <a:blip r:embed="rId5"/>
          <a:stretch>
            <a:fillRect/>
          </a:stretch>
        </p:blipFill>
        <p:spPr>
          <a:xfrm>
            <a:off x="6248400" y="762000"/>
            <a:ext cx="5921375" cy="6032500"/>
          </a:xfrm>
          <a:prstGeom prst="rect">
            <a:avLst/>
          </a:prstGeom>
          <a:ln>
            <a:noFill/>
          </a:ln>
        </p:spPr>
      </p:pic>
      <p:sp>
        <p:nvSpPr>
          <p:cNvPr id="2" name="Text Box 1"/>
          <p:cNvSpPr txBox="1"/>
          <p:nvPr/>
        </p:nvSpPr>
        <p:spPr>
          <a:xfrm>
            <a:off x="1751965" y="2387600"/>
            <a:ext cx="3981450" cy="1753235"/>
          </a:xfrm>
          <a:prstGeom prst="rect">
            <a:avLst/>
          </a:prstGeom>
          <a:noFill/>
        </p:spPr>
        <p:txBody>
          <a:bodyPr wrap="square" rtlCol="0" anchor="t">
            <a:spAutoFit/>
            <a:scene3d>
              <a:camera prst="orthographicFront"/>
              <a:lightRig rig="threePt" dir="t"/>
            </a:scene3d>
          </a:bodyPr>
          <a:p>
            <a:pPr algn="ctr">
              <a:spcBef>
                <a:spcPct val="50000"/>
              </a:spcBef>
            </a:pPr>
            <a:r>
              <a:rPr lang="en-GB" altLang="en-US" sz="3600" b="1" noProof="1" dirty="0">
                <a:effectLst>
                  <a:outerShdw blurRad="38100" dist="19050" dir="2700000" algn="tl" rotWithShape="0">
                    <a:schemeClr val="dk1">
                      <a:alpha val="40000"/>
                    </a:schemeClr>
                  </a:outerShdw>
                </a:effectLst>
                <a:latin typeface="Times New Roman" panose="02020603050405020304" pitchFamily="18" charset="0"/>
                <a:ea typeface="+mn-ea"/>
                <a:cs typeface="Times New Roman" panose="02020603050405020304" pitchFamily="18" charset="0"/>
                <a:sym typeface="+mn-ea"/>
              </a:rPr>
              <a:t>2</a:t>
            </a:r>
            <a:r>
              <a:rPr lang="en-US" sz="3600" b="1" noProof="1" dirty="0">
                <a:effectLst>
                  <a:outerShdw blurRad="38100" dist="19050" dir="2700000" algn="tl" rotWithShape="0">
                    <a:schemeClr val="dk1">
                      <a:alpha val="40000"/>
                    </a:schemeClr>
                  </a:outerShdw>
                </a:effectLst>
                <a:latin typeface="Times New Roman" panose="02020603050405020304" pitchFamily="18" charset="0"/>
                <a:ea typeface="+mn-ea"/>
                <a:cs typeface="Times New Roman" panose="02020603050405020304" pitchFamily="18" charset="0"/>
                <a:sym typeface="+mn-ea"/>
              </a:rPr>
              <a:t>.  </a:t>
            </a:r>
            <a:r>
              <a:rPr lang="en-GB" altLang="en-US" sz="3600" b="1" noProof="1" dirty="0">
                <a:effectLst>
                  <a:outerShdw blurRad="38100" dist="19050" dir="2700000" algn="tl" rotWithShape="0">
                    <a:schemeClr val="dk1">
                      <a:alpha val="40000"/>
                    </a:schemeClr>
                  </a:outerShdw>
                </a:effectLst>
                <a:latin typeface="Times New Roman" panose="02020603050405020304" pitchFamily="18" charset="0"/>
                <a:ea typeface="+mn-ea"/>
                <a:cs typeface="Times New Roman" panose="02020603050405020304" pitchFamily="18" charset="0"/>
                <a:sym typeface="+mn-ea"/>
              </a:rPr>
              <a:t>Đọc thuộc lòng khổ thơ 3, 4 và nêu ý nghĩa của bài thơ?</a:t>
            </a:r>
            <a:endParaRPr lang="en-GB" altLang="en-US" sz="3600" b="1" noProof="1"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838200" y="76200"/>
            <a:ext cx="6336030" cy="1572895"/>
          </a:xfrm>
          <a:prstGeom prst="rect">
            <a:avLst/>
          </a:prstGeom>
        </p:spPr>
      </p:pic>
      <p:pic>
        <p:nvPicPr>
          <p:cNvPr id="2" name="Picture 1"/>
          <p:cNvPicPr>
            <a:picLocks noChangeAspect="1"/>
          </p:cNvPicPr>
          <p:nvPr/>
        </p:nvPicPr>
        <p:blipFill>
          <a:blip r:embed="rId2"/>
          <a:stretch>
            <a:fillRect/>
          </a:stretch>
        </p:blipFill>
        <p:spPr>
          <a:xfrm>
            <a:off x="1524000" y="381000"/>
            <a:ext cx="4762500" cy="942975"/>
          </a:xfrm>
          <a:prstGeom prst="rect">
            <a:avLst/>
          </a:prstGeom>
        </p:spPr>
      </p:pic>
      <p:sp>
        <p:nvSpPr>
          <p:cNvPr id="26629" name="Text Box 5"/>
          <p:cNvSpPr txBox="1"/>
          <p:nvPr/>
        </p:nvSpPr>
        <p:spPr>
          <a:xfrm>
            <a:off x="2286000" y="1524000"/>
            <a:ext cx="9010015" cy="5125720"/>
          </a:xfrm>
          <a:prstGeom prst="rect">
            <a:avLst/>
          </a:prstGeom>
          <a:noFill/>
          <a:ln w="9525" cap="flat" cmpd="sng">
            <a:solidFill>
              <a:srgbClr val="000000">
                <a:alpha val="0"/>
              </a:srgbClr>
            </a:solidFill>
            <a:prstDash val="solid"/>
            <a:miter/>
            <a:headEnd type="none" w="med" len="med"/>
            <a:tailEnd type="none" w="med" len="med"/>
          </a:ln>
        </p:spPr>
        <p:txBody>
          <a:bodyPr wrap="square" anchor="t" anchorCtr="0">
            <a:spAutoFit/>
          </a:bodyPr>
          <a:p>
            <a:pPr algn="just">
              <a:lnSpc>
                <a:spcPct val="90000"/>
              </a:lnSpc>
              <a:spcBef>
                <a:spcPct val="50000"/>
              </a:spcBef>
            </a:pPr>
            <a:r>
              <a:rPr lang="en-GB" altLang="x-none" sz="2800" b="1" dirty="0">
                <a:solidFill>
                  <a:srgbClr val="660033"/>
                </a:solidFill>
                <a:latin typeface="HP001 4 hàng" panose="020B0603050302020204" pitchFamily="34" charset="0"/>
              </a:rPr>
              <a:t>   </a:t>
            </a:r>
            <a:r>
              <a:rPr lang="en-GB" altLang="x-none" sz="2800" b="1" dirty="0">
                <a:latin typeface="Arial" panose="020B0604020202020204" pitchFamily="34" charset="0"/>
              </a:rPr>
              <a:t>Bất bình với chế độ a-pác-thai, người da đen đã đứng lên đòi bình đẳng. Cuộc đấu tranh dũng cảm và bền bỉ của họ được sự ủng hộ của những người yêu chuộng tự do và công lí trên toàn thế giới, cuối cùng đã giành được thắng lợi. Ngày 17- 6- 1991, chính quyền Nam Phi buộc phải huỷ bỏ sắc lệnh phân biệt chủng tộc. Ngày 27-  4- 1994, cuộc tổng tuyển cử đa sắc tộc đầu tiên được tổ chức. Luật sư da đen Nen-xơn Man-đê-la, người từng bị giam cầm suốt 27 năm vì đấu tranh chống chế độ a-pác-thai, được bầu làm Tổng thống. Chế độ phân biệt chủng tộc xấu xa nhất hành tinh đã chấm dứt trước khi nhân loại bước vào thế kỉ XXI.</a:t>
            </a:r>
            <a:endParaRPr lang="en-GB" altLang="x-none" sz="2800" b="1" dirty="0">
              <a:latin typeface="Arial" panose="020B0604020202020204" pitchFamily="34" charset="0"/>
            </a:endParaRPr>
          </a:p>
        </p:txBody>
      </p:sp>
      <p:cxnSp>
        <p:nvCxnSpPr>
          <p:cNvPr id="8" name="Straight Connector 7"/>
          <p:cNvCxnSpPr/>
          <p:nvPr/>
        </p:nvCxnSpPr>
        <p:spPr>
          <a:xfrm>
            <a:off x="2496820" y="3057525"/>
            <a:ext cx="47123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41930" y="1905000"/>
            <a:ext cx="16014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672955" y="2362200"/>
            <a:ext cx="16014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550660" y="3849370"/>
            <a:ext cx="30276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95600" y="6172200"/>
            <a:ext cx="16014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772400" y="6172835"/>
            <a:ext cx="16014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barn(inVertical)">
                                      <p:cBhvr>
                                        <p:cTn id="7"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879850" y="2209800"/>
            <a:ext cx="5111750" cy="4114800"/>
          </a:xfrm>
          <a:prstGeom prst="rect">
            <a:avLst/>
          </a:prstGeom>
        </p:spPr>
      </p:pic>
      <p:sp>
        <p:nvSpPr>
          <p:cNvPr id="57345" name="Slide Number Placeholder 3"/>
          <p:cNvSpPr>
            <a:spLocks noGrp="1"/>
          </p:cNvSpPr>
          <p:nvPr>
            <p:ph type="sldNum" sz="quarter"/>
          </p:nvPr>
        </p:nvSpPr>
        <p:spPr>
          <a:xfrm>
            <a:off x="8737600" y="6245225"/>
            <a:ext cx="2844800" cy="476250"/>
          </a:xfrm>
          <a:prstGeom prst="rect">
            <a:avLst/>
          </a:prstGeom>
          <a:noFill/>
          <a:ln w="9525">
            <a:noFill/>
          </a:ln>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en-US" altLang="en-GB" sz="1400" dirty="0">
                <a:latin typeface="HP001 4 hàng" panose="020B0603050302020204" pitchFamily="34" charset="0"/>
              </a:rPr>
            </a:fld>
            <a:endParaRPr lang="en-US" altLang="en-GB" sz="1400" dirty="0">
              <a:latin typeface="HP001 4 hàng" panose="020B0603050302020204" pitchFamily="34" charset="0"/>
            </a:endParaRPr>
          </a:p>
        </p:txBody>
      </p:sp>
      <p:sp>
        <p:nvSpPr>
          <p:cNvPr id="9" name="Text Box 40"/>
          <p:cNvSpPr txBox="1"/>
          <p:nvPr/>
        </p:nvSpPr>
        <p:spPr>
          <a:xfrm>
            <a:off x="4191000" y="3352800"/>
            <a:ext cx="4388485" cy="1938020"/>
          </a:xfrm>
          <a:prstGeom prst="rect">
            <a:avLst/>
          </a:prstGeom>
          <a:noFill/>
          <a:ln w="9525">
            <a:noFill/>
          </a:ln>
          <a:effectLst>
            <a:outerShdw dist="35921" dir="2699999" algn="ctr" rotWithShape="0">
              <a:schemeClr val="bg2">
                <a:alpha val="50000"/>
              </a:schemeClr>
            </a:outerShdw>
          </a:effectLst>
        </p:spPr>
        <p:txBody>
          <a:bodyPr wrap="square" anchor="t" anchorCtr="0">
            <a:spAutoFit/>
          </a:bodyPr>
          <a:p>
            <a:pPr algn="ctr">
              <a:spcBef>
                <a:spcPct val="50000"/>
              </a:spcBef>
            </a:pPr>
            <a:r>
              <a:rPr lang="en-US" altLang="en-GB" sz="4000" b="1" dirty="0">
                <a:solidFill>
                  <a:schemeClr val="tx1"/>
                </a:solidFill>
                <a:latin typeface="Times New Roman" panose="02020603050405020304" pitchFamily="18" charset="0"/>
                <a:cs typeface="Times New Roman" panose="02020603050405020304" pitchFamily="18" charset="0"/>
              </a:rPr>
              <a:t>Bạn nào có thể nhắc lại ý nghĩa của câu chuyện ?</a:t>
            </a:r>
            <a:endParaRPr lang="en-US" altLang="en-GB" sz="4000" b="1" dirty="0">
              <a:solidFill>
                <a:schemeClr val="tx1"/>
              </a:solidFill>
              <a:latin typeface="Times New Roman" panose="02020603050405020304" pitchFamily="18" charset="0"/>
              <a:cs typeface="Times New Roman" panose="02020603050405020304" pitchFamily="18" charset="0"/>
            </a:endParaRPr>
          </a:p>
        </p:txBody>
      </p:sp>
      <p:pic>
        <p:nvPicPr>
          <p:cNvPr id="2"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610850" y="2590800"/>
            <a:ext cx="3221708" cy="4114800"/>
          </a:xfrm>
          <a:prstGeom prst="rect">
            <a:avLst/>
          </a:prstGeom>
        </p:spPr>
      </p:pic>
      <p:pic>
        <p:nvPicPr>
          <p:cNvPr id="3" name="Picture 2"/>
          <p:cNvPicPr>
            <a:picLocks noChangeAspect="1"/>
          </p:cNvPicPr>
          <p:nvPr/>
        </p:nvPicPr>
        <p:blipFill>
          <a:blip r:embed="rId5"/>
          <a:stretch>
            <a:fillRect/>
          </a:stretch>
        </p:blipFill>
        <p:spPr>
          <a:xfrm>
            <a:off x="2571750" y="1143000"/>
            <a:ext cx="7048500" cy="10477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905000" y="609600"/>
            <a:ext cx="9422765" cy="5500370"/>
          </a:xfrm>
          <a:prstGeom prst="rect">
            <a:avLst/>
          </a:prstGeom>
        </p:spPr>
      </p:pic>
      <p:sp>
        <p:nvSpPr>
          <p:cNvPr id="18448" name="Rectangle 16"/>
          <p:cNvSpPr/>
          <p:nvPr/>
        </p:nvSpPr>
        <p:spPr>
          <a:xfrm>
            <a:off x="2819400" y="2057400"/>
            <a:ext cx="7674610" cy="2905125"/>
          </a:xfrm>
          <a:prstGeom prst="rect">
            <a:avLst/>
          </a:prstGeom>
          <a:noFill/>
          <a:ln w="9525">
            <a:noFill/>
          </a:ln>
        </p:spPr>
        <p:txBody>
          <a:bodyPr anchor="ctr" anchorCtr="0"/>
          <a:p>
            <a:pPr algn="just">
              <a:spcBef>
                <a:spcPct val="50000"/>
              </a:spcBef>
            </a:pPr>
            <a:r>
              <a:rPr lang="en-US" altLang="en-GB" sz="3600" b="1" dirty="0">
                <a:solidFill>
                  <a:schemeClr val="tx1"/>
                </a:solidFill>
                <a:latin typeface="HP001 4 hàng" panose="020B0603050302020204" pitchFamily="34" charset="0"/>
              </a:rPr>
              <a:t> </a:t>
            </a:r>
            <a:r>
              <a:rPr lang="en-GB" altLang="en-US" sz="3600" b="1" u="sng" dirty="0">
                <a:solidFill>
                  <a:schemeClr val="tx1"/>
                </a:solidFill>
                <a:latin typeface="HP001 4 hàng" panose="020B0603050302020204" pitchFamily="34" charset="0"/>
              </a:rPr>
              <a:t>Nội dung:</a:t>
            </a:r>
            <a:endParaRPr lang="en-GB" altLang="en-US" sz="3600" b="1" dirty="0">
              <a:solidFill>
                <a:schemeClr val="tx1"/>
              </a:solidFill>
              <a:latin typeface="HP001 4 hàng" panose="020B0603050302020204" pitchFamily="34" charset="0"/>
            </a:endParaRPr>
          </a:p>
          <a:p>
            <a:pPr algn="just">
              <a:spcBef>
                <a:spcPct val="50000"/>
              </a:spcBef>
            </a:pPr>
            <a:r>
              <a:rPr lang="en-US" altLang="en-GB" sz="3600" b="1" dirty="0">
                <a:solidFill>
                  <a:schemeClr val="tx1"/>
                </a:solidFill>
                <a:latin typeface="HP001 4 hàng" panose="020B0603050302020204" pitchFamily="34" charset="0"/>
              </a:rPr>
              <a:t> </a:t>
            </a:r>
            <a:r>
              <a:rPr lang="en-GB" altLang="x-none" sz="3200" b="1" dirty="0">
                <a:solidFill>
                  <a:schemeClr val="tx1"/>
                </a:solidFill>
                <a:latin typeface="Arial" panose="020B0604020202020204" pitchFamily="34" charset="0"/>
              </a:rPr>
              <a:t>Bài văn phản đối chế độ phân biệt chủng tộc, ca ngợi cuộc đấu tranh của người da đen của người Nam Phi.</a:t>
            </a:r>
            <a:endParaRPr lang="en-GB" altLang="x-none" sz="3200" b="1" dirty="0">
              <a:solidFill>
                <a:schemeClr val="tx1"/>
              </a:solidFill>
              <a:latin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48"/>
                                        </p:tgtEl>
                                        <p:attrNameLst>
                                          <p:attrName>style.visibility</p:attrName>
                                        </p:attrNameLst>
                                      </p:cBhvr>
                                      <p:to>
                                        <p:strVal val="visible"/>
                                      </p:to>
                                    </p:set>
                                    <p:animEffect transition="in" filter="blinds(horizontal)">
                                      <p:cBhvr>
                                        <p:cTn id="7" dur="500"/>
                                        <p:tgtEl>
                                          <p:spTgt spid="18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FECF40"/>
            </a:gs>
            <a:gs pos="100000">
              <a:srgbClr val="846C21"/>
            </a:gs>
          </a:gsLst>
          <a:lin scaled="0"/>
        </a:gradFill>
        <a:effectLst/>
      </p:bgPr>
    </p:bg>
    <p:spTree>
      <p:nvGrpSpPr>
        <p:cNvPr id="1" name=""/>
        <p:cNvGrpSpPr/>
        <p:nvPr/>
      </p:nvGrpSpPr>
      <p:grpSpPr/>
      <p:pic>
        <p:nvPicPr>
          <p:cNvPr id="4" name="Picture 3"/>
          <p:cNvPicPr>
            <a:picLocks noChangeAspect="1"/>
          </p:cNvPicPr>
          <p:nvPr>
            <p:ph idx="1"/>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4495800" y="0"/>
            <a:ext cx="7726045" cy="6868795"/>
          </a:xfrm>
          <a:prstGeom prst="rect">
            <a:avLst/>
          </a:prstGeom>
        </p:spPr>
      </p:pic>
      <p:sp>
        <p:nvSpPr>
          <p:cNvPr id="37" name="Rectangles 36"/>
          <p:cNvSpPr/>
          <p:nvPr/>
        </p:nvSpPr>
        <p:spPr>
          <a:xfrm>
            <a:off x="610235" y="5659120"/>
            <a:ext cx="11866245" cy="1198880"/>
          </a:xfrm>
          <a:prstGeom prst="rect">
            <a:avLst/>
          </a:prstGeom>
          <a:noFill/>
          <a:ln>
            <a:noFill/>
          </a:ln>
        </p:spPr>
        <p:txBody>
          <a:bodyPr wrap="square" rtlCol="0" anchor="t">
            <a:spAutoFit/>
          </a:bodyPr>
          <a:p>
            <a:pPr algn="ctr"/>
            <a:r>
              <a:rPr lang="en-GB" altLang="en-US" sz="7200" b="1">
                <a:solidFill>
                  <a:srgbClr val="002060"/>
                </a:solidFill>
                <a:effectLst>
                  <a:outerShdw blurRad="38100" dist="19050" dir="2700000" algn="tl" rotWithShape="0">
                    <a:schemeClr val="dk1">
                      <a:alpha val="40000"/>
                    </a:schemeClr>
                  </a:outerShdw>
                </a:effectLst>
                <a:latin typeface="SVN-Hole Hearted" panose="020B0A06020104020203" charset="0"/>
                <a:cs typeface="SVN-Hole Hearted" panose="020B0A06020104020203" charset="0"/>
              </a:rPr>
              <a:t>CHÚC CÁC BẠN HỌC TỐT !</a:t>
            </a:r>
            <a:endParaRPr lang="en-GB" altLang="en-US" sz="7200" b="1">
              <a:solidFill>
                <a:srgbClr val="002060"/>
              </a:solidFill>
              <a:effectLst>
                <a:outerShdw blurRad="38100" dist="19050" dir="2700000" algn="tl" rotWithShape="0">
                  <a:schemeClr val="dk1">
                    <a:alpha val="40000"/>
                  </a:schemeClr>
                </a:outerShdw>
              </a:effectLst>
              <a:latin typeface="SVN-Hole Hearted" panose="020B0A06020104020203" charset="0"/>
              <a:cs typeface="SVN-Hole Hearted" panose="020B0A06020104020203" charset="0"/>
            </a:endParaRPr>
          </a:p>
        </p:txBody>
      </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09800" y="1066800"/>
            <a:ext cx="3879850" cy="4524375"/>
          </a:xfrm>
          <a:prstGeom prst="rect">
            <a:avLst/>
          </a:prstGeom>
        </p:spPr>
      </p:pic>
      <p:pic>
        <p:nvPicPr>
          <p:cNvPr id="7"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2400" y="1981200"/>
            <a:ext cx="1985010" cy="452437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5" name="Picture 8"/>
          <p:cNvPicPr>
            <a:picLocks noGrp="1" noChangeAspect="1"/>
          </p:cNvPicPr>
          <p:nvPr/>
        </p:nvPicPr>
        <p:blipFill>
          <a:blip r:embed="rId1"/>
          <a:stretch>
            <a:fillRect/>
          </a:stretch>
        </p:blipFill>
        <p:spPr>
          <a:xfrm>
            <a:off x="8001000" y="3106738"/>
            <a:ext cx="3836988" cy="2951162"/>
          </a:xfrm>
          <a:prstGeom prst="rect">
            <a:avLst/>
          </a:prstGeom>
          <a:noFill/>
          <a:ln w="9525">
            <a:noFill/>
          </a:ln>
        </p:spPr>
      </p:pic>
      <p:pic>
        <p:nvPicPr>
          <p:cNvPr id="21506" name="Picture 6"/>
          <p:cNvPicPr>
            <a:picLocks noGrp="1" noChangeAspect="1"/>
          </p:cNvPicPr>
          <p:nvPr>
            <p:ph idx="1"/>
          </p:nvPr>
        </p:nvPicPr>
        <p:blipFill>
          <a:blip r:embed="rId2"/>
          <a:stretch>
            <a:fillRect/>
          </a:stretch>
        </p:blipFill>
        <p:spPr>
          <a:xfrm>
            <a:off x="2455863" y="609600"/>
            <a:ext cx="8782050" cy="5448300"/>
          </a:xfrm>
          <a:prstGeom prst="rect">
            <a:avLst/>
          </a:prstGeom>
          <a:ln>
            <a:noFill/>
          </a:ln>
        </p:spPr>
      </p:pic>
      <p:pic>
        <p:nvPicPr>
          <p:cNvPr id="21507" name="Picture 11"/>
          <p:cNvPicPr>
            <a:picLocks noGrp="1" noChangeAspect="1"/>
          </p:cNvPicPr>
          <p:nvPr/>
        </p:nvPicPr>
        <p:blipFill>
          <a:blip r:embed="rId3"/>
          <a:stretch>
            <a:fillRect/>
          </a:stretch>
        </p:blipFill>
        <p:spPr>
          <a:xfrm>
            <a:off x="0" y="2554288"/>
            <a:ext cx="3676650" cy="4370387"/>
          </a:xfrm>
          <a:prstGeom prst="rect">
            <a:avLst/>
          </a:prstGeom>
          <a:noFill/>
          <a:ln w="9525">
            <a:noFill/>
          </a:ln>
        </p:spPr>
      </p:pic>
      <p:pic>
        <p:nvPicPr>
          <p:cNvPr id="21508" name="Picture 7"/>
          <p:cNvPicPr>
            <a:picLocks noChangeAspect="1"/>
          </p:cNvPicPr>
          <p:nvPr/>
        </p:nvPicPr>
        <p:blipFill>
          <a:blip r:embed="rId4"/>
          <a:stretch>
            <a:fillRect/>
          </a:stretch>
        </p:blipFill>
        <p:spPr>
          <a:xfrm>
            <a:off x="4191000" y="1447800"/>
            <a:ext cx="6065838" cy="2559050"/>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pattFill prst="pct10">
          <a:fgClr>
            <a:schemeClr val="bg1"/>
          </a:fgClr>
          <a:bgClr>
            <a:schemeClr val="bg1"/>
          </a:bgClr>
        </a:pattFill>
        <a:effectLst/>
      </p:bgPr>
    </p:bg>
    <p:spTree>
      <p:nvGrpSpPr>
        <p:cNvPr id="1" name=""/>
        <p:cNvGrpSpPr/>
        <p:nvPr/>
      </p:nvGrpSpPr>
      <p:grpSpPr/>
      <p:pic>
        <p:nvPicPr>
          <p:cNvPr id="22530" name="Picture 12"/>
          <p:cNvPicPr>
            <a:picLocks noGrp="1" noChangeAspect="1"/>
          </p:cNvPicPr>
          <p:nvPr/>
        </p:nvPicPr>
        <p:blipFill>
          <a:blip r:embed="rId1"/>
          <a:stretch>
            <a:fillRect/>
          </a:stretch>
        </p:blipFill>
        <p:spPr>
          <a:xfrm>
            <a:off x="76835" y="228283"/>
            <a:ext cx="12499975" cy="5853112"/>
          </a:xfrm>
          <a:prstGeom prst="rect">
            <a:avLst/>
          </a:prstGeom>
          <a:noFill/>
          <a:ln w="9525">
            <a:noFill/>
          </a:ln>
        </p:spPr>
      </p:pic>
      <p:sp>
        <p:nvSpPr>
          <p:cNvPr id="1145" name="Google Shape;1145;p45"/>
          <p:cNvSpPr/>
          <p:nvPr/>
        </p:nvSpPr>
        <p:spPr>
          <a:xfrm flipV="1">
            <a:off x="3810000" y="228600"/>
            <a:ext cx="4327525" cy="1725613"/>
          </a:xfrm>
          <a:custGeom>
            <a:avLst/>
            <a:gdLst/>
            <a:ahLst/>
            <a:cxnLst/>
            <a:rect l="l" t="t" r="r" b="b"/>
            <a:pathLst>
              <a:path w="18639" h="11091" extrusionOk="0">
                <a:moveTo>
                  <a:pt x="8066" y="1"/>
                </a:moveTo>
                <a:cubicBezTo>
                  <a:pt x="5377" y="1"/>
                  <a:pt x="2895" y="957"/>
                  <a:pt x="1293" y="3232"/>
                </a:cubicBezTo>
                <a:cubicBezTo>
                  <a:pt x="646" y="4292"/>
                  <a:pt x="104" y="5817"/>
                  <a:pt x="0" y="7213"/>
                </a:cubicBezTo>
                <a:cubicBezTo>
                  <a:pt x="0" y="8299"/>
                  <a:pt x="310" y="9255"/>
                  <a:pt x="957" y="10005"/>
                </a:cubicBezTo>
                <a:cubicBezTo>
                  <a:pt x="1732" y="10755"/>
                  <a:pt x="2792" y="11091"/>
                  <a:pt x="3774" y="11091"/>
                </a:cubicBezTo>
                <a:cubicBezTo>
                  <a:pt x="4834" y="11091"/>
                  <a:pt x="5817" y="10884"/>
                  <a:pt x="6773" y="10548"/>
                </a:cubicBezTo>
                <a:cubicBezTo>
                  <a:pt x="8094" y="10134"/>
                  <a:pt x="9415" y="9795"/>
                  <a:pt x="10724" y="9795"/>
                </a:cubicBezTo>
                <a:cubicBezTo>
                  <a:pt x="11131" y="9795"/>
                  <a:pt x="11538" y="9828"/>
                  <a:pt x="11943" y="9902"/>
                </a:cubicBezTo>
                <a:cubicBezTo>
                  <a:pt x="12822" y="10108"/>
                  <a:pt x="13675" y="10444"/>
                  <a:pt x="14528" y="10548"/>
                </a:cubicBezTo>
                <a:cubicBezTo>
                  <a:pt x="14907" y="10669"/>
                  <a:pt x="15285" y="10719"/>
                  <a:pt x="15664" y="10719"/>
                </a:cubicBezTo>
                <a:cubicBezTo>
                  <a:pt x="15932" y="10719"/>
                  <a:pt x="16199" y="10694"/>
                  <a:pt x="16467" y="10651"/>
                </a:cubicBezTo>
                <a:cubicBezTo>
                  <a:pt x="17113" y="10444"/>
                  <a:pt x="17656" y="9902"/>
                  <a:pt x="17992" y="9255"/>
                </a:cubicBezTo>
                <a:cubicBezTo>
                  <a:pt x="18638" y="8066"/>
                  <a:pt x="18535" y="6567"/>
                  <a:pt x="17992" y="5378"/>
                </a:cubicBezTo>
                <a:cubicBezTo>
                  <a:pt x="17449" y="4189"/>
                  <a:pt x="16596" y="3232"/>
                  <a:pt x="15510" y="2483"/>
                </a:cubicBezTo>
                <a:cubicBezTo>
                  <a:pt x="13365" y="957"/>
                  <a:pt x="10780" y="104"/>
                  <a:pt x="8066" y="1"/>
                </a:cubicBezTo>
                <a:close/>
              </a:path>
            </a:pathLst>
          </a:custGeom>
          <a:solidFill>
            <a:schemeClr val="accent1">
              <a:lumMod val="20000"/>
              <a:lumOff val="80000"/>
            </a:schemeClr>
          </a:solidFill>
          <a:ln>
            <a:noFill/>
          </a:ln>
        </p:spPr>
        <p:txBody>
          <a:bodyPr spcFirstLastPara="1" wrap="square" lIns="91425" tIns="91425" rIns="91425" bIns="91425" anchor="ctr" anchorCtr="0">
            <a:noAutofit/>
          </a:bodyPr>
          <a:p>
            <a:pPr marL="0" lvl="0" indent="0" algn="ctr" rtl="0" fontAlgn="base">
              <a:spcBef>
                <a:spcPts val="0"/>
              </a:spcBef>
              <a:spcAft>
                <a:spcPts val="0"/>
              </a:spcAft>
              <a:buNone/>
            </a:pPr>
            <a:endParaRPr sz="4800" strike="noStrike" noProof="1">
              <a:solidFill>
                <a:schemeClr val="dk1"/>
              </a:solidFill>
              <a:latin typeface="Life Savers ExtraBold"/>
              <a:ea typeface="Life Savers ExtraBold"/>
              <a:cs typeface="Life Savers ExtraBold"/>
              <a:sym typeface="Life Savers ExtraBold"/>
            </a:endParaRPr>
          </a:p>
        </p:txBody>
      </p:sp>
      <p:pic>
        <p:nvPicPr>
          <p:cNvPr id="22532" name="Picture 4"/>
          <p:cNvPicPr>
            <a:picLocks noChangeAspect="1"/>
          </p:cNvPicPr>
          <p:nvPr/>
        </p:nvPicPr>
        <p:blipFill>
          <a:blip r:embed="rId2"/>
          <a:stretch>
            <a:fillRect/>
          </a:stretch>
        </p:blipFill>
        <p:spPr>
          <a:xfrm>
            <a:off x="609600" y="1600200"/>
            <a:ext cx="11158538" cy="2859088"/>
          </a:xfrm>
          <a:prstGeom prst="rect">
            <a:avLst/>
          </a:prstGeom>
          <a:noFill/>
          <a:ln w="9525">
            <a:noFill/>
          </a:ln>
        </p:spPr>
      </p:pic>
      <p:pic>
        <p:nvPicPr>
          <p:cNvPr id="22533" name="Picture 13"/>
          <p:cNvPicPr>
            <a:picLocks noChangeAspect="1"/>
          </p:cNvPicPr>
          <p:nvPr/>
        </p:nvPicPr>
        <p:blipFill>
          <a:blip r:embed="rId3"/>
          <a:stretch>
            <a:fillRect/>
          </a:stretch>
        </p:blipFill>
        <p:spPr>
          <a:xfrm>
            <a:off x="4648200" y="533400"/>
            <a:ext cx="2857500" cy="914400"/>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7" name="Picture 4" descr="Nguoi da mau"/>
          <p:cNvPicPr>
            <a:picLocks noChangeAspect="1"/>
          </p:cNvPicPr>
          <p:nvPr/>
        </p:nvPicPr>
        <p:blipFill>
          <a:blip r:embed="rId1"/>
          <a:stretch>
            <a:fillRect/>
          </a:stretch>
        </p:blipFill>
        <p:spPr>
          <a:xfrm>
            <a:off x="0" y="0"/>
            <a:ext cx="12219305" cy="6934200"/>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750185" y="914400"/>
            <a:ext cx="8849360" cy="4646295"/>
          </a:xfrm>
          <a:prstGeom prst="rect">
            <a:avLst/>
          </a:prstGeom>
          <a:noFill/>
        </p:spPr>
        <p:txBody>
          <a:bodyPr wrap="square" rtlCol="0" anchor="t">
            <a:spAutoFit/>
          </a:bodyPr>
          <a:p>
            <a:pPr algn="ctr"/>
            <a:r>
              <a:rPr lang="en-GB" altLang="en-US" sz="3600" b="1">
                <a:latin typeface="Times New Roman" panose="02020603050405020304" pitchFamily="18" charset="0"/>
                <a:cs typeface="Times New Roman" panose="02020603050405020304" pitchFamily="18" charset="0"/>
              </a:rPr>
              <a:t>        </a:t>
            </a:r>
            <a:r>
              <a:rPr lang="en-GB" altLang="en-US" sz="4400" b="1">
                <a:solidFill>
                  <a:srgbClr val="FF0000"/>
                </a:solidFill>
                <a:latin typeface="Times New Roman" panose="02020603050405020304" pitchFamily="18" charset="0"/>
                <a:cs typeface="Times New Roman" panose="02020603050405020304" pitchFamily="18" charset="0"/>
              </a:rPr>
              <a:t>Sự sụp đổ của chế độ a-pác-thai</a:t>
            </a:r>
            <a:endParaRPr lang="en-GB" altLang="en-US" sz="3600" b="1">
              <a:solidFill>
                <a:srgbClr val="FF0000"/>
              </a:solidFill>
              <a:latin typeface="Times New Roman" panose="02020603050405020304" pitchFamily="18" charset="0"/>
              <a:cs typeface="Times New Roman" panose="02020603050405020304" pitchFamily="18" charset="0"/>
            </a:endParaRPr>
          </a:p>
          <a:p>
            <a:pPr algn="just"/>
            <a:r>
              <a:rPr lang="en-GB" altLang="en-US" sz="3600" b="1">
                <a:latin typeface="Times New Roman" panose="02020603050405020304" pitchFamily="18" charset="0"/>
                <a:cs typeface="Times New Roman" panose="02020603050405020304" pitchFamily="18" charset="0"/>
                <a:sym typeface="+mn-ea"/>
              </a:rPr>
              <a:t>         </a:t>
            </a:r>
            <a:endParaRPr lang="en-GB" altLang="en-US" sz="3600" b="1">
              <a:latin typeface="Times New Roman" panose="02020603050405020304" pitchFamily="18" charset="0"/>
              <a:cs typeface="Times New Roman" panose="02020603050405020304" pitchFamily="18" charset="0"/>
              <a:sym typeface="+mn-ea"/>
            </a:endParaRPr>
          </a:p>
          <a:p>
            <a:pPr algn="just"/>
            <a:r>
              <a:rPr lang="en-GB" altLang="en-US" sz="3600" b="1">
                <a:latin typeface="Times New Roman" panose="02020603050405020304" pitchFamily="18" charset="0"/>
                <a:cs typeface="Times New Roman" panose="02020603050405020304" pitchFamily="18" charset="0"/>
                <a:sym typeface="+mn-ea"/>
              </a:rPr>
              <a:t>      </a:t>
            </a:r>
            <a:r>
              <a:rPr lang="en-GB" altLang="en-US" sz="3600" b="1">
                <a:latin typeface="Times New Roman" panose="02020603050405020304" pitchFamily="18" charset="0"/>
                <a:cs typeface="Times New Roman" panose="02020603050405020304" pitchFamily="18" charset="0"/>
              </a:rPr>
              <a:t>Nam Phi là một nước nổi tiếng nhiều vàng, kim cương, nhưng cũng nổi tiếng về nạn phân biệt chủng tộc. Chế độ phân biệt chủng tộc ở đây được toàn thế giới biết đến với tên gọi a-pác-thai. </a:t>
            </a:r>
            <a:endParaRPr lang="en-GB" altLang="en-US" sz="3600" b="1">
              <a:latin typeface="Times New Roman" panose="02020603050405020304" pitchFamily="18" charset="0"/>
              <a:cs typeface="Times New Roman" panose="02020603050405020304" pitchFamily="18" charset="0"/>
            </a:endParaRPr>
          </a:p>
          <a:p>
            <a:pPr algn="just"/>
            <a:r>
              <a:rPr lang="en-GB" altLang="en-US" sz="3600" b="1">
                <a:latin typeface="Times New Roman" panose="02020603050405020304" pitchFamily="18" charset="0"/>
                <a:cs typeface="Times New Roman" panose="02020603050405020304" pitchFamily="18" charset="0"/>
                <a:sym typeface="+mn-ea"/>
              </a:rPr>
              <a:t>         </a:t>
            </a:r>
            <a:endParaRPr lang="en-GB" altLang="en-US" sz="3600" b="1">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350770" y="534670"/>
            <a:ext cx="9103995" cy="5077460"/>
          </a:xfrm>
          <a:prstGeom prst="rect">
            <a:avLst/>
          </a:prstGeom>
          <a:noFill/>
        </p:spPr>
        <p:txBody>
          <a:bodyPr wrap="square" rtlCol="0" anchor="t">
            <a:spAutoFit/>
          </a:bodyPr>
          <a:p>
            <a:pPr algn="just"/>
            <a:r>
              <a:rPr lang="en-GB" altLang="en-US" sz="3600" b="1">
                <a:latin typeface="Times New Roman" panose="02020603050405020304" pitchFamily="18" charset="0"/>
                <a:cs typeface="Times New Roman" panose="02020603050405020304" pitchFamily="18" charset="0"/>
                <a:sym typeface="+mn-ea"/>
              </a:rPr>
              <a:t>         </a:t>
            </a:r>
            <a:r>
              <a:rPr lang="en-GB" altLang="en-US" sz="3600" b="1">
                <a:latin typeface="Times New Roman" panose="02020603050405020304" pitchFamily="18" charset="0"/>
                <a:cs typeface="Times New Roman" panose="02020603050405020304" pitchFamily="18" charset="0"/>
              </a:rPr>
              <a:t>Ở nước này, người da trắng chỉ chiếm 1/5 dân số nhưng lại nắm gần 9/10 đất trồng trọt, 3/4 tổng thu nhập và toàn bộ hầm mỏ, xí nghiệp, ngân hàng,... Ngược lại, người da đen phải làm những công việc nặng nhọc, bẩn thỉu, lương chỉ bằng 1/7 hay 1/10 lương của công nhân da trắng. Họ phải sống, chữa bệnh, đi học ở những khu riêng và không được hưởng một chút quyền tự do, dân chủ nào. </a:t>
            </a:r>
            <a:endParaRPr lang="en-GB" altLang="en-US" sz="3600"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sld>
</file>

<file path=ppt/theme/theme1.xml><?xml version="1.0" encoding="utf-8"?>
<a:theme xmlns:a="http://schemas.openxmlformats.org/drawingml/2006/main" name="Default Design">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5046</Words>
  <Application>WPS Presentation</Application>
  <PresentationFormat>On-screen Show (4:3)</PresentationFormat>
  <Paragraphs>123</Paragraphs>
  <Slides>43</Slides>
  <Notes>7</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幻灯片标题</vt:lpstr>
      </vt:variant>
      <vt:variant>
        <vt:i4>43</vt:i4>
      </vt:variant>
      <vt:variant>
        <vt:lpstr>自定义放映</vt:lpstr>
      </vt:variant>
      <vt:variant>
        <vt:i4>1</vt:i4>
      </vt:variant>
    </vt:vector>
  </HeadingPairs>
  <TitlesOfParts>
    <vt:vector size="55" baseType="lpstr">
      <vt:lpstr>Arial</vt:lpstr>
      <vt:lpstr>SimSun</vt:lpstr>
      <vt:lpstr>Wingdings</vt:lpstr>
      <vt:lpstr>Life Savers ExtraBold</vt:lpstr>
      <vt:lpstr>Times New Roman</vt:lpstr>
      <vt:lpstr>SVN-Riesling</vt:lpstr>
      <vt:lpstr>Microsoft YaHei</vt:lpstr>
      <vt:lpstr>Arial Unicode MS</vt:lpstr>
      <vt:lpstr>HP001 4 hàng</vt:lpstr>
      <vt:lpstr>SVN-Hole Hearted</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Custom Show 1</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HP</cp:lastModifiedBy>
  <cp:revision>362</cp:revision>
  <dcterms:created xsi:type="dcterms:W3CDTF">2012-09-25T13:46:00Z</dcterms:created>
  <dcterms:modified xsi:type="dcterms:W3CDTF">2021-10-06T00:04:00Z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6D3E2F132AC44FA8B5A742035A07CD5F</vt:lpwstr>
  </property>
  <property fmtid="{D5CDD505-2E9C-101B-9397-08002B2CF9AE}" pid="3" name="KSOProductBuildVer">
    <vt:lpwstr>2057-11.2.0.10323</vt:lpwstr>
  </property>
</Properties>
</file>